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0"/>
  </p:notesMasterIdLst>
  <p:sldIdLst>
    <p:sldId id="256" r:id="rId2"/>
    <p:sldId id="278" r:id="rId3"/>
    <p:sldId id="266" r:id="rId4"/>
    <p:sldId id="274" r:id="rId5"/>
    <p:sldId id="267" r:id="rId6"/>
    <p:sldId id="269" r:id="rId7"/>
    <p:sldId id="262" r:id="rId8"/>
    <p:sldId id="310" r:id="rId9"/>
    <p:sldId id="264" r:id="rId10"/>
    <p:sldId id="261" r:id="rId11"/>
    <p:sldId id="258" r:id="rId12"/>
    <p:sldId id="268" r:id="rId13"/>
    <p:sldId id="311" r:id="rId14"/>
    <p:sldId id="280" r:id="rId15"/>
    <p:sldId id="312" r:id="rId16"/>
    <p:sldId id="287" r:id="rId17"/>
    <p:sldId id="272" r:id="rId18"/>
    <p:sldId id="273" r:id="rId19"/>
  </p:sldIdLst>
  <p:sldSz cx="9144000" cy="5143500" type="screen16x9"/>
  <p:notesSz cx="6858000" cy="9144000"/>
  <p:embeddedFontLst>
    <p:embeddedFont>
      <p:font typeface="Arimo" panose="020B0604020202020204" charset="0"/>
      <p:regular r:id="rId21"/>
      <p:bold r:id="rId22"/>
      <p:italic r:id="rId23"/>
      <p:boldItalic r:id="rId24"/>
    </p:embeddedFont>
    <p:embeddedFont>
      <p:font typeface="Bellota Text" panose="020B0604020202020204" charset="-52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D23A3E-6792-48BA-8960-E134E6A46440}">
  <a:tblStyle styleId="{5CD23A3E-6792-48BA-8960-E134E6A464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0f7bb2ac0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0f7bb2ac0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0f7bb2ac0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0f7bb2ac0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1059094adf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1059094adf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1059094adf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1059094adf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11059094adf_0_29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11059094adf_0_29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11059094adf_0_29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11059094adf_0_29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80305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11059094adf_0_34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" name="Google Shape;1184;g11059094adf_0_34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1059094adf_0_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1059094adf_0_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11059094adf_0_7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11059094adf_0_7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11059094adf_0_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11059094adf_0_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1059094adf_0_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11059094adf_0_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1059094adf_0_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1059094adf_0_7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1059094adf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1059094adf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1059094adf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1059094adf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1059094adf_0_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1059094adf_0_7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11059094adf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11059094adf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52193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1059094adf_0_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1059094adf_0_5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75300" y="399975"/>
            <a:ext cx="49911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5714990" y="399975"/>
            <a:ext cx="28461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96200" y="1756349"/>
            <a:ext cx="4434900" cy="203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96200" y="4097699"/>
            <a:ext cx="4434900" cy="285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SECTION_TITLE_AND_DESCRIPTION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/>
          <p:nvPr/>
        </p:nvSpPr>
        <p:spPr>
          <a:xfrm flipH="1">
            <a:off x="4191450" y="399975"/>
            <a:ext cx="45459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4"/>
          <p:cNvSpPr/>
          <p:nvPr/>
        </p:nvSpPr>
        <p:spPr>
          <a:xfrm flipH="1">
            <a:off x="412575" y="400500"/>
            <a:ext cx="35601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 flipH="1">
            <a:off x="4525563" y="1983075"/>
            <a:ext cx="3895500" cy="6093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1"/>
          </p:nvPr>
        </p:nvSpPr>
        <p:spPr>
          <a:xfrm flipH="1">
            <a:off x="4525563" y="2857625"/>
            <a:ext cx="3895500" cy="154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SECTION_TITLE_AND_DESCRIPTION_1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/>
          <p:nvPr/>
        </p:nvSpPr>
        <p:spPr>
          <a:xfrm flipH="1">
            <a:off x="412650" y="399975"/>
            <a:ext cx="8324700" cy="241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5"/>
          <p:cNvSpPr/>
          <p:nvPr/>
        </p:nvSpPr>
        <p:spPr>
          <a:xfrm flipH="1">
            <a:off x="412650" y="2959200"/>
            <a:ext cx="8324700" cy="1783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subTitle" idx="1"/>
          </p:nvPr>
        </p:nvSpPr>
        <p:spPr>
          <a:xfrm flipH="1">
            <a:off x="4212000" y="1345555"/>
            <a:ext cx="4212000" cy="131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3498000" cy="45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SECTION_TITLE_AND_DESCRIPTION_1_2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/>
          <p:nvPr/>
        </p:nvSpPr>
        <p:spPr>
          <a:xfrm flipH="1">
            <a:off x="412582" y="400500"/>
            <a:ext cx="40383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8"/>
          <p:cNvSpPr/>
          <p:nvPr/>
        </p:nvSpPr>
        <p:spPr>
          <a:xfrm flipH="1">
            <a:off x="4699050" y="400500"/>
            <a:ext cx="40383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 flipH="1">
            <a:off x="5025673" y="1983075"/>
            <a:ext cx="3395400" cy="6093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ubTitle" idx="1"/>
          </p:nvPr>
        </p:nvSpPr>
        <p:spPr>
          <a:xfrm flipH="1">
            <a:off x="5025673" y="2857625"/>
            <a:ext cx="3395400" cy="154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 idx="2"/>
          </p:nvPr>
        </p:nvSpPr>
        <p:spPr>
          <a:xfrm flipH="1">
            <a:off x="729625" y="1983075"/>
            <a:ext cx="3395400" cy="6093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3"/>
          </p:nvPr>
        </p:nvSpPr>
        <p:spPr>
          <a:xfrm flipH="1">
            <a:off x="729625" y="2857625"/>
            <a:ext cx="3395400" cy="154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/>
          <p:nvPr/>
        </p:nvSpPr>
        <p:spPr>
          <a:xfrm>
            <a:off x="412575" y="399975"/>
            <a:ext cx="45459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5177250" y="400500"/>
            <a:ext cx="35601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subTitle" idx="1"/>
          </p:nvPr>
        </p:nvSpPr>
        <p:spPr>
          <a:xfrm>
            <a:off x="1866275" y="1378715"/>
            <a:ext cx="2449800" cy="352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ubTitle" idx="2"/>
          </p:nvPr>
        </p:nvSpPr>
        <p:spPr>
          <a:xfrm>
            <a:off x="1866275" y="1754780"/>
            <a:ext cx="2449800" cy="49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4047900" cy="45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subTitle" idx="3"/>
          </p:nvPr>
        </p:nvSpPr>
        <p:spPr>
          <a:xfrm>
            <a:off x="1866275" y="2498190"/>
            <a:ext cx="2449800" cy="352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4"/>
          </p:nvPr>
        </p:nvSpPr>
        <p:spPr>
          <a:xfrm>
            <a:off x="1866275" y="2874255"/>
            <a:ext cx="2449800" cy="49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5"/>
          </p:nvPr>
        </p:nvSpPr>
        <p:spPr>
          <a:xfrm>
            <a:off x="1866275" y="3617665"/>
            <a:ext cx="2449800" cy="352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6"/>
          </p:nvPr>
        </p:nvSpPr>
        <p:spPr>
          <a:xfrm>
            <a:off x="1866275" y="3993730"/>
            <a:ext cx="2449800" cy="49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ONLY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/>
          <p:nvPr/>
        </p:nvSpPr>
        <p:spPr>
          <a:xfrm>
            <a:off x="412575" y="399975"/>
            <a:ext cx="83304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5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45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25"/>
          <p:cNvSpPr txBox="1">
            <a:spLocks noGrp="1"/>
          </p:cNvSpPr>
          <p:nvPr>
            <p:ph type="subTitle" idx="1"/>
          </p:nvPr>
        </p:nvSpPr>
        <p:spPr>
          <a:xfrm>
            <a:off x="1101000" y="3399350"/>
            <a:ext cx="2112600" cy="352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5"/>
          <p:cNvSpPr txBox="1">
            <a:spLocks noGrp="1"/>
          </p:cNvSpPr>
          <p:nvPr>
            <p:ph type="subTitle" idx="2"/>
          </p:nvPr>
        </p:nvSpPr>
        <p:spPr>
          <a:xfrm>
            <a:off x="1101000" y="3810725"/>
            <a:ext cx="2112600" cy="49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5"/>
          <p:cNvSpPr txBox="1">
            <a:spLocks noGrp="1"/>
          </p:cNvSpPr>
          <p:nvPr>
            <p:ph type="subTitle" idx="3"/>
          </p:nvPr>
        </p:nvSpPr>
        <p:spPr>
          <a:xfrm>
            <a:off x="3515700" y="3399350"/>
            <a:ext cx="2112600" cy="352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5"/>
          <p:cNvSpPr txBox="1">
            <a:spLocks noGrp="1"/>
          </p:cNvSpPr>
          <p:nvPr>
            <p:ph type="subTitle" idx="4"/>
          </p:nvPr>
        </p:nvSpPr>
        <p:spPr>
          <a:xfrm>
            <a:off x="3515700" y="3810725"/>
            <a:ext cx="2112600" cy="49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subTitle" idx="5"/>
          </p:nvPr>
        </p:nvSpPr>
        <p:spPr>
          <a:xfrm>
            <a:off x="5930400" y="3399350"/>
            <a:ext cx="2112600" cy="352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5"/>
          <p:cNvSpPr txBox="1">
            <a:spLocks noGrp="1"/>
          </p:cNvSpPr>
          <p:nvPr>
            <p:ph type="subTitle" idx="6"/>
          </p:nvPr>
        </p:nvSpPr>
        <p:spPr>
          <a:xfrm>
            <a:off x="5930400" y="3810725"/>
            <a:ext cx="2112600" cy="49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5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1101000" y="2543200"/>
            <a:ext cx="2112600" cy="6654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94" name="Google Shape;194;p25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3515700" y="2543200"/>
            <a:ext cx="2112600" cy="6654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95" name="Google Shape;195;p25"/>
          <p:cNvSpPr txBox="1">
            <a:spLocks noGrp="1"/>
          </p:cNvSpPr>
          <p:nvPr>
            <p:ph type="title" idx="9" hasCustomPrompt="1"/>
          </p:nvPr>
        </p:nvSpPr>
        <p:spPr>
          <a:xfrm flipH="1">
            <a:off x="5930400" y="2543200"/>
            <a:ext cx="2112600" cy="6654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/>
          <p:nvPr/>
        </p:nvSpPr>
        <p:spPr>
          <a:xfrm flipH="1">
            <a:off x="4191450" y="399975"/>
            <a:ext cx="45459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7"/>
          <p:cNvSpPr/>
          <p:nvPr/>
        </p:nvSpPr>
        <p:spPr>
          <a:xfrm flipH="1">
            <a:off x="412575" y="400500"/>
            <a:ext cx="35601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/>
          <p:nvPr/>
        </p:nvSpPr>
        <p:spPr>
          <a:xfrm flipH="1">
            <a:off x="412513" y="400500"/>
            <a:ext cx="26796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8"/>
          <p:cNvSpPr/>
          <p:nvPr/>
        </p:nvSpPr>
        <p:spPr>
          <a:xfrm flipH="1">
            <a:off x="3235132" y="400500"/>
            <a:ext cx="26796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8"/>
          <p:cNvSpPr/>
          <p:nvPr/>
        </p:nvSpPr>
        <p:spPr>
          <a:xfrm flipH="1">
            <a:off x="6057750" y="400500"/>
            <a:ext cx="26796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 rot="10800000">
            <a:off x="412650" y="2324100"/>
            <a:ext cx="8324700" cy="241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/>
          <p:nvPr/>
        </p:nvSpPr>
        <p:spPr>
          <a:xfrm rot="10800000">
            <a:off x="412650" y="399975"/>
            <a:ext cx="8324700" cy="1783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1"/>
          </p:nvPr>
        </p:nvSpPr>
        <p:spPr>
          <a:xfrm flipH="1">
            <a:off x="3988800" y="3240871"/>
            <a:ext cx="4435200" cy="130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716088" y="2533595"/>
            <a:ext cx="3498000" cy="45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024145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/>
          <p:nvPr/>
        </p:nvSpPr>
        <p:spPr>
          <a:xfrm>
            <a:off x="575300" y="399975"/>
            <a:ext cx="49911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6"/>
          <p:cNvSpPr/>
          <p:nvPr/>
        </p:nvSpPr>
        <p:spPr>
          <a:xfrm>
            <a:off x="5714990" y="399975"/>
            <a:ext cx="28461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ctrTitle"/>
          </p:nvPr>
        </p:nvSpPr>
        <p:spPr>
          <a:xfrm>
            <a:off x="796200" y="1327875"/>
            <a:ext cx="4434900" cy="771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0" name="Google Shape;200;p26"/>
          <p:cNvSpPr txBox="1">
            <a:spLocks noGrp="1"/>
          </p:cNvSpPr>
          <p:nvPr>
            <p:ph type="subTitle" idx="1"/>
          </p:nvPr>
        </p:nvSpPr>
        <p:spPr>
          <a:xfrm>
            <a:off x="796200" y="2637500"/>
            <a:ext cx="4434900" cy="825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1" name="Google Shape;201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2" name="Google Shape;202;p26"/>
          <p:cNvSpPr txBox="1">
            <a:spLocks noGrp="1"/>
          </p:cNvSpPr>
          <p:nvPr>
            <p:ph type="subTitle" idx="2"/>
          </p:nvPr>
        </p:nvSpPr>
        <p:spPr>
          <a:xfrm>
            <a:off x="796200" y="2176350"/>
            <a:ext cx="4434900" cy="425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203" name="Google Shape;203;p26"/>
          <p:cNvSpPr txBox="1"/>
          <p:nvPr/>
        </p:nvSpPr>
        <p:spPr>
          <a:xfrm>
            <a:off x="720000" y="3731175"/>
            <a:ext cx="377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Bellota Text"/>
                <a:ea typeface="Bellota Text"/>
                <a:cs typeface="Bellota Text"/>
                <a:sym typeface="Bellota Tex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Bellota Text"/>
                <a:ea typeface="Bellota Text"/>
                <a:cs typeface="Bellota Text"/>
                <a:sym typeface="Bellota Tex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 </a:t>
            </a:r>
            <a:r>
              <a:rPr lang="en" sz="10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Bellota Text"/>
                <a:ea typeface="Bellota Text"/>
                <a:cs typeface="Bellota Text"/>
                <a:sym typeface="Bellota Tex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  <p:extLst>
      <p:ext uri="{BB962C8B-B14F-4D97-AF65-F5344CB8AC3E}">
        <p14:creationId xmlns:p14="http://schemas.microsoft.com/office/powerpoint/2010/main" val="3909614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412575" y="399975"/>
            <a:ext cx="45459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5177250" y="400500"/>
            <a:ext cx="35601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720000" y="2739800"/>
            <a:ext cx="3957900" cy="915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275" y="3851975"/>
            <a:ext cx="2753400" cy="5367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765725"/>
            <a:ext cx="3464700" cy="1703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/>
          <p:nvPr/>
        </p:nvSpPr>
        <p:spPr>
          <a:xfrm>
            <a:off x="412575" y="399975"/>
            <a:ext cx="83304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45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>
            <a:off x="412575" y="399975"/>
            <a:ext cx="45459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5177250" y="400500"/>
            <a:ext cx="35601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720000" y="1934325"/>
            <a:ext cx="4077000" cy="2524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720000" y="1094250"/>
            <a:ext cx="4029900" cy="59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 rot="10800000">
            <a:off x="412650" y="2324100"/>
            <a:ext cx="8324700" cy="241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 rot="10800000">
            <a:off x="412650" y="399975"/>
            <a:ext cx="8324700" cy="1783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720000" y="2876275"/>
            <a:ext cx="7704000" cy="1224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3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5408325" y="838650"/>
            <a:ext cx="2678100" cy="22065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100" b="1">
                <a:latin typeface="Arimo"/>
                <a:ea typeface="Arimo"/>
                <a:cs typeface="Arimo"/>
                <a:sym typeface="Arimo"/>
              </a:defRPr>
            </a:lvl1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/>
          <p:nvPr/>
        </p:nvSpPr>
        <p:spPr>
          <a:xfrm>
            <a:off x="2791950" y="400500"/>
            <a:ext cx="35601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1"/>
          <p:cNvSpPr/>
          <p:nvPr/>
        </p:nvSpPr>
        <p:spPr>
          <a:xfrm>
            <a:off x="412575" y="399975"/>
            <a:ext cx="22644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1"/>
          <p:cNvSpPr/>
          <p:nvPr/>
        </p:nvSpPr>
        <p:spPr>
          <a:xfrm>
            <a:off x="6472925" y="400500"/>
            <a:ext cx="22644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title" hasCustomPrompt="1"/>
          </p:nvPr>
        </p:nvSpPr>
        <p:spPr>
          <a:xfrm>
            <a:off x="2839675" y="1396200"/>
            <a:ext cx="3464700" cy="1703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ubTitle" idx="1"/>
          </p:nvPr>
        </p:nvSpPr>
        <p:spPr>
          <a:xfrm>
            <a:off x="2839675" y="3180300"/>
            <a:ext cx="3464700" cy="567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/>
          <p:nvPr/>
        </p:nvSpPr>
        <p:spPr>
          <a:xfrm>
            <a:off x="412575" y="399975"/>
            <a:ext cx="8324700" cy="4342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4605900" cy="45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58775"/>
            <a:ext cx="1658400" cy="571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720000" y="1830250"/>
            <a:ext cx="2844600" cy="352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3"/>
          </p:nvPr>
        </p:nvSpPr>
        <p:spPr>
          <a:xfrm>
            <a:off x="720000" y="2241600"/>
            <a:ext cx="2313900" cy="49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4" hasCustomPrompt="1"/>
          </p:nvPr>
        </p:nvSpPr>
        <p:spPr>
          <a:xfrm>
            <a:off x="3964871" y="1258775"/>
            <a:ext cx="1658400" cy="571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5"/>
          </p:nvPr>
        </p:nvSpPr>
        <p:spPr>
          <a:xfrm>
            <a:off x="3964875" y="1830250"/>
            <a:ext cx="2510700" cy="352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6"/>
          </p:nvPr>
        </p:nvSpPr>
        <p:spPr>
          <a:xfrm>
            <a:off x="3964863" y="2241600"/>
            <a:ext cx="2313900" cy="49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2920275"/>
            <a:ext cx="1658400" cy="571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8"/>
          </p:nvPr>
        </p:nvSpPr>
        <p:spPr>
          <a:xfrm>
            <a:off x="720000" y="3491775"/>
            <a:ext cx="2844600" cy="352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9"/>
          </p:nvPr>
        </p:nvSpPr>
        <p:spPr>
          <a:xfrm>
            <a:off x="720000" y="3903150"/>
            <a:ext cx="2313900" cy="49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13" hasCustomPrompt="1"/>
          </p:nvPr>
        </p:nvSpPr>
        <p:spPr>
          <a:xfrm>
            <a:off x="3964871" y="2920275"/>
            <a:ext cx="1658400" cy="571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4"/>
          </p:nvPr>
        </p:nvSpPr>
        <p:spPr>
          <a:xfrm>
            <a:off x="3964875" y="3491775"/>
            <a:ext cx="2510700" cy="352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rimo"/>
              <a:buNone/>
              <a:defRPr sz="2000" b="1">
                <a:latin typeface="Arimo"/>
                <a:ea typeface="Arimo"/>
                <a:cs typeface="Arimo"/>
                <a:sym typeface="Arim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5"/>
          </p:nvPr>
        </p:nvSpPr>
        <p:spPr>
          <a:xfrm>
            <a:off x="3964863" y="3903150"/>
            <a:ext cx="2313900" cy="4941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77040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●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○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■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●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○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■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●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○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ellota Text"/>
              <a:buChar char="■"/>
              <a:defRPr sz="16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4" r:id="rId12"/>
    <p:sldLayoutId id="2147483666" r:id="rId13"/>
    <p:sldLayoutId id="2147483671" r:id="rId14"/>
    <p:sldLayoutId id="2147483673" r:id="rId15"/>
    <p:sldLayoutId id="2147483674" r:id="rId16"/>
    <p:sldLayoutId id="2147483678" r:id="rId17"/>
    <p:sldLayoutId id="2147483679" r:id="rId18"/>
  </p:sldLayoutIdLst>
  <p:transition spd="slow">
    <p:push dir="u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>
            <a:spLocks noGrp="1"/>
          </p:cNvSpPr>
          <p:nvPr>
            <p:ph type="ctrTitle"/>
          </p:nvPr>
        </p:nvSpPr>
        <p:spPr>
          <a:xfrm>
            <a:off x="796200" y="1245320"/>
            <a:ext cx="4434900" cy="203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lvl="0"/>
            <a:r>
              <a:rPr lang="en" sz="4800" b="1" dirty="0"/>
              <a:t>STOCK</a:t>
            </a:r>
            <a:r>
              <a:rPr lang="en-US" sz="4800" b="1" dirty="0"/>
              <a:t>S</a:t>
            </a:r>
            <a:r>
              <a:rPr lang="en-US" sz="4800" dirty="0"/>
              <a:t> OF </a:t>
            </a:r>
            <a:r>
              <a:rPr lang="en" sz="4800" dirty="0"/>
              <a:t> </a:t>
            </a:r>
            <a:r>
              <a:rPr lang="en-US" sz="4800" dirty="0"/>
              <a:t>ALPHABET INC. (GOOG) </a:t>
            </a:r>
            <a:endParaRPr sz="4800" dirty="0"/>
          </a:p>
        </p:txBody>
      </p:sp>
      <p:sp>
        <p:nvSpPr>
          <p:cNvPr id="222" name="Google Shape;222;p32"/>
          <p:cNvSpPr txBox="1">
            <a:spLocks noGrp="1"/>
          </p:cNvSpPr>
          <p:nvPr>
            <p:ph type="subTitle" idx="1"/>
          </p:nvPr>
        </p:nvSpPr>
        <p:spPr>
          <a:xfrm>
            <a:off x="724061" y="3757001"/>
            <a:ext cx="4434900" cy="478254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/>
            <a:r>
              <a:rPr lang="ru-RU" sz="1400" dirty="0"/>
              <a:t>Анализ цен и объема торгов акций </a:t>
            </a:r>
            <a:r>
              <a:rPr lang="ru-RU" sz="1400" dirty="0" err="1"/>
              <a:t>Alphabet</a:t>
            </a:r>
            <a:r>
              <a:rPr lang="ru-RU" sz="1400" dirty="0"/>
              <a:t> </a:t>
            </a:r>
            <a:r>
              <a:rPr lang="ru-RU" sz="1400" dirty="0" err="1"/>
              <a:t>Inc</a:t>
            </a:r>
            <a:r>
              <a:rPr lang="ru-RU" sz="1400" dirty="0"/>
              <a:t>. (GOOG) в долларах США</a:t>
            </a:r>
            <a:endParaRPr sz="1400" dirty="0"/>
          </a:p>
        </p:txBody>
      </p:sp>
      <p:pic>
        <p:nvPicPr>
          <p:cNvPr id="223" name="Google Shape;223;p32"/>
          <p:cNvPicPr preferRelativeResize="0"/>
          <p:nvPr/>
        </p:nvPicPr>
        <p:blipFill rotWithShape="1">
          <a:blip r:embed="rId3">
            <a:alphaModFix/>
          </a:blip>
          <a:srcRect l="74774" t="28518" b="6798"/>
          <a:stretch/>
        </p:blipFill>
        <p:spPr>
          <a:xfrm>
            <a:off x="5856140" y="537205"/>
            <a:ext cx="2563799" cy="3698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5" name="Google Shape;225;p32"/>
          <p:cNvCxnSpPr/>
          <p:nvPr/>
        </p:nvCxnSpPr>
        <p:spPr>
          <a:xfrm>
            <a:off x="812700" y="3627847"/>
            <a:ext cx="414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6" name="Google Shape;226;p32"/>
          <p:cNvCxnSpPr/>
          <p:nvPr/>
        </p:nvCxnSpPr>
        <p:spPr>
          <a:xfrm>
            <a:off x="805825" y="4335304"/>
            <a:ext cx="414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" name="Google Shape;227;p32"/>
          <p:cNvSpPr txBox="1"/>
          <p:nvPr/>
        </p:nvSpPr>
        <p:spPr>
          <a:xfrm>
            <a:off x="7875300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0</a:t>
            </a:r>
            <a:fld id="{00000000-1234-1234-1234-123412341234}" type="slidenum"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</a:t>
            </a:fld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28" name="Google Shape;228;p32"/>
          <p:cNvSpPr txBox="1">
            <a:spLocks noGrp="1"/>
          </p:cNvSpPr>
          <p:nvPr>
            <p:ph type="subTitle" idx="1"/>
          </p:nvPr>
        </p:nvSpPr>
        <p:spPr>
          <a:xfrm>
            <a:off x="812700" y="520537"/>
            <a:ext cx="4362761" cy="179075"/>
          </a:xfrm>
          <a:prstGeom prst="rect">
            <a:avLst/>
          </a:prstGeom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latin typeface="Arimo"/>
                <a:ea typeface="Arimo"/>
                <a:cs typeface="Arimo"/>
                <a:sym typeface="Arimo"/>
              </a:rPr>
              <a:t>Подготовила: Данилова Дарья</a:t>
            </a:r>
            <a:r>
              <a:rPr lang="en-US" sz="1200" dirty="0"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ru-RU" sz="1200" dirty="0">
                <a:latin typeface="Arimo"/>
                <a:ea typeface="Arimo"/>
                <a:cs typeface="Arimo"/>
                <a:sym typeface="Arimo"/>
              </a:rPr>
              <a:t>ЭФ БГУ</a:t>
            </a:r>
            <a:endParaRPr sz="1200" dirty="0"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7"/>
          <p:cNvPicPr preferRelativeResize="0"/>
          <p:nvPr/>
        </p:nvPicPr>
        <p:blipFill rotWithShape="1">
          <a:blip r:embed="rId3">
            <a:alphaModFix/>
          </a:blip>
          <a:srcRect l="19021" r="27755" b="764"/>
          <a:stretch/>
        </p:blipFill>
        <p:spPr>
          <a:xfrm>
            <a:off x="565525" y="540150"/>
            <a:ext cx="3265950" cy="406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CAEF12C-F5C3-471E-AE31-DE853A3F86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3995" y="1021080"/>
            <a:ext cx="4254480" cy="3101340"/>
          </a:xfrm>
          <a:prstGeom prst="rect">
            <a:avLst/>
          </a:prstGeom>
        </p:spPr>
      </p:pic>
      <p:sp>
        <p:nvSpPr>
          <p:cNvPr id="15" name="Google Shape;258;p34">
            <a:extLst>
              <a:ext uri="{FF2B5EF4-FFF2-40B4-BE49-F238E27FC236}">
                <a16:creationId xmlns:a16="http://schemas.microsoft.com/office/drawing/2014/main" id="{71DBCBA7-1B9E-44F0-B71C-947BD84C7E34}"/>
              </a:ext>
            </a:extLst>
          </p:cNvPr>
          <p:cNvSpPr txBox="1"/>
          <p:nvPr/>
        </p:nvSpPr>
        <p:spPr>
          <a:xfrm>
            <a:off x="7962900" y="4253625"/>
            <a:ext cx="640675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400" smtClean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10</a:t>
            </a:fld>
            <a:endParaRPr sz="24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4" name="Google Shape;254;p34"/>
          <p:cNvCxnSpPr/>
          <p:nvPr/>
        </p:nvCxnSpPr>
        <p:spPr>
          <a:xfrm>
            <a:off x="729625" y="560940"/>
            <a:ext cx="561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5" name="Google Shape;255;p34"/>
          <p:cNvPicPr preferRelativeResize="0"/>
          <p:nvPr/>
        </p:nvPicPr>
        <p:blipFill rotWithShape="1">
          <a:blip r:embed="rId3">
            <a:alphaModFix/>
          </a:blip>
          <a:srcRect l="66934" r="1697"/>
          <a:stretch/>
        </p:blipFill>
        <p:spPr>
          <a:xfrm>
            <a:off x="6675100" y="540000"/>
            <a:ext cx="1910376" cy="406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7" name="Google Shape;257;p34"/>
          <p:cNvCxnSpPr/>
          <p:nvPr/>
        </p:nvCxnSpPr>
        <p:spPr>
          <a:xfrm>
            <a:off x="729625" y="4381155"/>
            <a:ext cx="5614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8" name="Google Shape;258;p34"/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400" smtClean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11</a:t>
            </a:fld>
            <a:endParaRPr sz="24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45C7F6DF-88E2-4F43-A6F8-7739AF969E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25" y="832751"/>
            <a:ext cx="5341297" cy="327659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4"/>
          <p:cNvSpPr txBox="1">
            <a:spLocks noGrp="1"/>
          </p:cNvSpPr>
          <p:nvPr>
            <p:ph type="title"/>
          </p:nvPr>
        </p:nvSpPr>
        <p:spPr>
          <a:xfrm>
            <a:off x="575300" y="2571750"/>
            <a:ext cx="2739400" cy="45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lvl="0"/>
            <a:r>
              <a:rPr lang="ru-RU" sz="1800" dirty="0"/>
              <a:t>Анализ цен и объема торгов за 10 лет (с 2013 по 2023) акций </a:t>
            </a:r>
            <a:r>
              <a:rPr lang="ru-RU" sz="1800" dirty="0" err="1"/>
              <a:t>Alphabet</a:t>
            </a:r>
            <a:r>
              <a:rPr lang="ru-RU" sz="1800" dirty="0"/>
              <a:t> </a:t>
            </a:r>
            <a:r>
              <a:rPr lang="ru-RU" sz="1800" dirty="0" err="1"/>
              <a:t>Inc</a:t>
            </a:r>
            <a:r>
              <a:rPr lang="ru-RU" sz="1800" dirty="0"/>
              <a:t>. (GOOG) в долларах США</a:t>
            </a:r>
            <a:endParaRPr sz="1800" dirty="0"/>
          </a:p>
        </p:txBody>
      </p:sp>
      <p:cxnSp>
        <p:nvCxnSpPr>
          <p:cNvPr id="420" name="Google Shape;420;p44"/>
          <p:cNvCxnSpPr>
            <a:cxnSpLocks/>
          </p:cNvCxnSpPr>
          <p:nvPr/>
        </p:nvCxnSpPr>
        <p:spPr>
          <a:xfrm>
            <a:off x="647508" y="4010671"/>
            <a:ext cx="252802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22" name="Google Shape;422;p44"/>
          <p:cNvPicPr preferRelativeResize="0"/>
          <p:nvPr/>
        </p:nvPicPr>
        <p:blipFill rotWithShape="1">
          <a:blip r:embed="rId3">
            <a:alphaModFix/>
          </a:blip>
          <a:srcRect t="57521" b="14678"/>
          <a:stretch/>
        </p:blipFill>
        <p:spPr>
          <a:xfrm>
            <a:off x="575300" y="540001"/>
            <a:ext cx="8028276" cy="1489176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44"/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12</a:t>
            </a:fld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718E5D4-F914-43D7-82EC-546B125E1F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1" y="2179625"/>
            <a:ext cx="3443220" cy="27570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5"/>
          <p:cNvSpPr txBox="1"/>
          <p:nvPr/>
        </p:nvSpPr>
        <p:spPr>
          <a:xfrm>
            <a:off x="8111520" y="434727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13</a:t>
            </a:fld>
            <a:endParaRPr sz="24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434" name="Google Shape;434;p45"/>
          <p:cNvCxnSpPr/>
          <p:nvPr/>
        </p:nvCxnSpPr>
        <p:spPr>
          <a:xfrm>
            <a:off x="4827625" y="947725"/>
            <a:ext cx="339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6" name="Google Shape;436;p45"/>
          <p:cNvSpPr txBox="1">
            <a:spLocks noGrp="1"/>
          </p:cNvSpPr>
          <p:nvPr>
            <p:ph type="subTitle" idx="1"/>
          </p:nvPr>
        </p:nvSpPr>
        <p:spPr>
          <a:xfrm>
            <a:off x="4818000" y="507264"/>
            <a:ext cx="4326000" cy="183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/>
            <a:r>
              <a:rPr lang="ru-RU" sz="1200" dirty="0">
                <a:latin typeface="Arimo"/>
                <a:ea typeface="Arimo"/>
                <a:cs typeface="Arimo"/>
                <a:sym typeface="Arimo"/>
              </a:rPr>
              <a:t>Стандартное отклонение (очищенные данные): 149295620.87152493</a:t>
            </a:r>
            <a:endParaRPr sz="1200" dirty="0"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8D207E5-8BFA-43DC-B7F1-4EFEA10DF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892" y="1332909"/>
            <a:ext cx="3720128" cy="2734831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38915F49-489B-4CE4-B5D0-0BCF873F2B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980" y="947725"/>
            <a:ext cx="3674610" cy="293063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6" name="Google Shape;606;p56"/>
          <p:cNvGrpSpPr/>
          <p:nvPr/>
        </p:nvGrpSpPr>
        <p:grpSpPr>
          <a:xfrm>
            <a:off x="626176" y="1174501"/>
            <a:ext cx="3100452" cy="2513579"/>
            <a:chOff x="4298792" y="1293692"/>
            <a:chExt cx="4125199" cy="3344356"/>
          </a:xfrm>
        </p:grpSpPr>
        <p:sp>
          <p:nvSpPr>
            <p:cNvPr id="607" name="Google Shape;607;p56"/>
            <p:cNvSpPr/>
            <p:nvPr/>
          </p:nvSpPr>
          <p:spPr>
            <a:xfrm>
              <a:off x="5477411" y="3319737"/>
              <a:ext cx="7668" cy="21830"/>
            </a:xfrm>
            <a:custGeom>
              <a:avLst/>
              <a:gdLst/>
              <a:ahLst/>
              <a:cxnLst/>
              <a:rect l="l" t="t" r="r" b="b"/>
              <a:pathLst>
                <a:path w="477" h="1358" extrusionOk="0">
                  <a:moveTo>
                    <a:pt x="477" y="917"/>
                  </a:moveTo>
                  <a:lnTo>
                    <a:pt x="477" y="441"/>
                  </a:lnTo>
                  <a:lnTo>
                    <a:pt x="0" y="1"/>
                  </a:lnTo>
                  <a:lnTo>
                    <a:pt x="0" y="1"/>
                  </a:lnTo>
                  <a:lnTo>
                    <a:pt x="477" y="441"/>
                  </a:lnTo>
                  <a:lnTo>
                    <a:pt x="477" y="917"/>
                  </a:lnTo>
                  <a:lnTo>
                    <a:pt x="477" y="1357"/>
                  </a:lnTo>
                  <a:lnTo>
                    <a:pt x="477" y="135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08" name="Google Shape;608;p56"/>
            <p:cNvSpPr/>
            <p:nvPr/>
          </p:nvSpPr>
          <p:spPr>
            <a:xfrm>
              <a:off x="5492136" y="3305012"/>
              <a:ext cx="7684" cy="7089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0"/>
                  </a:moveTo>
                  <a:lnTo>
                    <a:pt x="1" y="440"/>
                  </a:lnTo>
                  <a:lnTo>
                    <a:pt x="477" y="44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09" name="Google Shape;609;p56"/>
            <p:cNvSpPr/>
            <p:nvPr/>
          </p:nvSpPr>
          <p:spPr>
            <a:xfrm>
              <a:off x="5477411" y="3356275"/>
              <a:ext cx="7668" cy="7684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0" y="1"/>
                  </a:moveTo>
                  <a:lnTo>
                    <a:pt x="0" y="477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10" name="Google Shape;610;p56"/>
            <p:cNvSpPr/>
            <p:nvPr/>
          </p:nvSpPr>
          <p:spPr>
            <a:xfrm>
              <a:off x="5477411" y="3378668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1"/>
                  </a:moveTo>
                  <a:lnTo>
                    <a:pt x="0" y="1"/>
                  </a:lnTo>
                  <a:lnTo>
                    <a:pt x="0" y="441"/>
                  </a:lnTo>
                  <a:lnTo>
                    <a:pt x="0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11" name="Google Shape;611;p56"/>
            <p:cNvSpPr/>
            <p:nvPr/>
          </p:nvSpPr>
          <p:spPr>
            <a:xfrm>
              <a:off x="5565808" y="3216616"/>
              <a:ext cx="14741" cy="44206"/>
            </a:xfrm>
            <a:custGeom>
              <a:avLst/>
              <a:gdLst/>
              <a:ahLst/>
              <a:cxnLst/>
              <a:rect l="l" t="t" r="r" b="b"/>
              <a:pathLst>
                <a:path w="917" h="2750" extrusionOk="0">
                  <a:moveTo>
                    <a:pt x="0" y="0"/>
                  </a:moveTo>
                  <a:lnTo>
                    <a:pt x="477" y="917"/>
                  </a:lnTo>
                  <a:lnTo>
                    <a:pt x="832" y="1272"/>
                  </a:lnTo>
                  <a:lnTo>
                    <a:pt x="832" y="1272"/>
                  </a:lnTo>
                  <a:lnTo>
                    <a:pt x="917" y="917"/>
                  </a:lnTo>
                  <a:lnTo>
                    <a:pt x="917" y="440"/>
                  </a:lnTo>
                  <a:lnTo>
                    <a:pt x="0" y="0"/>
                  </a:lnTo>
                  <a:close/>
                  <a:moveTo>
                    <a:pt x="832" y="1272"/>
                  </a:moveTo>
                  <a:lnTo>
                    <a:pt x="477" y="2750"/>
                  </a:lnTo>
                  <a:lnTo>
                    <a:pt x="477" y="2750"/>
                  </a:lnTo>
                  <a:lnTo>
                    <a:pt x="917" y="1357"/>
                  </a:lnTo>
                  <a:lnTo>
                    <a:pt x="832" y="1272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12" name="Google Shape;612;p56"/>
            <p:cNvSpPr/>
            <p:nvPr/>
          </p:nvSpPr>
          <p:spPr>
            <a:xfrm>
              <a:off x="5433205" y="3282620"/>
              <a:ext cx="7684" cy="7668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477"/>
                  </a:moveTo>
                  <a:lnTo>
                    <a:pt x="1" y="477"/>
                  </a:lnTo>
                  <a:lnTo>
                    <a:pt x="477" y="0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13" name="Google Shape;613;p56"/>
            <p:cNvSpPr/>
            <p:nvPr/>
          </p:nvSpPr>
          <p:spPr>
            <a:xfrm>
              <a:off x="5418480" y="3429947"/>
              <a:ext cx="16" cy="7668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0" y="0"/>
                  </a:move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14" name="Google Shape;614;p56"/>
            <p:cNvSpPr/>
            <p:nvPr/>
          </p:nvSpPr>
          <p:spPr>
            <a:xfrm>
              <a:off x="5573459" y="3179482"/>
              <a:ext cx="16" cy="29482"/>
            </a:xfrm>
            <a:custGeom>
              <a:avLst/>
              <a:gdLst/>
              <a:ahLst/>
              <a:cxnLst/>
              <a:rect l="l" t="t" r="r" b="b"/>
              <a:pathLst>
                <a:path w="1" h="1834" extrusionOk="0">
                  <a:moveTo>
                    <a:pt x="1" y="1394"/>
                  </a:moveTo>
                  <a:lnTo>
                    <a:pt x="1" y="477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477"/>
                  </a:lnTo>
                  <a:lnTo>
                    <a:pt x="1" y="1394"/>
                  </a:lnTo>
                  <a:lnTo>
                    <a:pt x="1" y="1834"/>
                  </a:lnTo>
                  <a:lnTo>
                    <a:pt x="1" y="183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15" name="Google Shape;615;p56"/>
            <p:cNvSpPr/>
            <p:nvPr/>
          </p:nvSpPr>
          <p:spPr>
            <a:xfrm>
              <a:off x="5580532" y="3157685"/>
              <a:ext cx="16" cy="21814"/>
            </a:xfrm>
            <a:custGeom>
              <a:avLst/>
              <a:gdLst/>
              <a:ahLst/>
              <a:cxnLst/>
              <a:rect l="l" t="t" r="r" b="b"/>
              <a:pathLst>
                <a:path w="1" h="1357" extrusionOk="0">
                  <a:moveTo>
                    <a:pt x="1" y="917"/>
                  </a:moveTo>
                  <a:lnTo>
                    <a:pt x="1" y="44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440"/>
                  </a:lnTo>
                  <a:lnTo>
                    <a:pt x="1" y="917"/>
                  </a:lnTo>
                  <a:lnTo>
                    <a:pt x="1" y="1357"/>
                  </a:lnTo>
                  <a:lnTo>
                    <a:pt x="1" y="135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16" name="Google Shape;616;p56"/>
            <p:cNvSpPr/>
            <p:nvPr/>
          </p:nvSpPr>
          <p:spPr>
            <a:xfrm>
              <a:off x="6405582" y="4159511"/>
              <a:ext cx="7668" cy="7089"/>
            </a:xfrm>
            <a:custGeom>
              <a:avLst/>
              <a:gdLst/>
              <a:ahLst/>
              <a:cxnLst/>
              <a:rect l="l" t="t" r="r" b="b"/>
              <a:pathLst>
                <a:path w="477" h="441" extrusionOk="0">
                  <a:moveTo>
                    <a:pt x="0" y="1"/>
                  </a:moveTo>
                  <a:lnTo>
                    <a:pt x="0" y="441"/>
                  </a:lnTo>
                  <a:lnTo>
                    <a:pt x="477" y="44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17" name="Google Shape;617;p56"/>
            <p:cNvSpPr/>
            <p:nvPr/>
          </p:nvSpPr>
          <p:spPr>
            <a:xfrm>
              <a:off x="5543994" y="3614408"/>
              <a:ext cx="16" cy="7073"/>
            </a:xfrm>
            <a:custGeom>
              <a:avLst/>
              <a:gdLst/>
              <a:ahLst/>
              <a:cxnLst/>
              <a:rect l="l" t="t" r="r" b="b"/>
              <a:pathLst>
                <a:path w="1" h="440" extrusionOk="0">
                  <a:moveTo>
                    <a:pt x="1" y="0"/>
                  </a:move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18" name="Google Shape;618;p56"/>
            <p:cNvSpPr/>
            <p:nvPr/>
          </p:nvSpPr>
          <p:spPr>
            <a:xfrm>
              <a:off x="5830997" y="3400482"/>
              <a:ext cx="14741" cy="7668"/>
            </a:xfrm>
            <a:custGeom>
              <a:avLst/>
              <a:gdLst/>
              <a:ahLst/>
              <a:cxnLst/>
              <a:rect l="l" t="t" r="r" b="b"/>
              <a:pathLst>
                <a:path w="917" h="477" extrusionOk="0">
                  <a:moveTo>
                    <a:pt x="917" y="0"/>
                  </a:moveTo>
                  <a:lnTo>
                    <a:pt x="0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19" name="Google Shape;619;p56"/>
            <p:cNvSpPr/>
            <p:nvPr/>
          </p:nvSpPr>
          <p:spPr>
            <a:xfrm>
              <a:off x="5411407" y="3415206"/>
              <a:ext cx="16" cy="7684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0" y="1"/>
                  </a:move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20" name="Google Shape;620;p56"/>
            <p:cNvSpPr/>
            <p:nvPr/>
          </p:nvSpPr>
          <p:spPr>
            <a:xfrm>
              <a:off x="5706062" y="3650946"/>
              <a:ext cx="16" cy="7668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0"/>
                  </a:moveTo>
                  <a:lnTo>
                    <a:pt x="1" y="0"/>
                  </a:lnTo>
                  <a:lnTo>
                    <a:pt x="1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21" name="Google Shape;621;p56"/>
            <p:cNvSpPr/>
            <p:nvPr/>
          </p:nvSpPr>
          <p:spPr>
            <a:xfrm>
              <a:off x="5477411" y="3408133"/>
              <a:ext cx="22409" cy="14757"/>
            </a:xfrm>
            <a:custGeom>
              <a:avLst/>
              <a:gdLst/>
              <a:ahLst/>
              <a:cxnLst/>
              <a:rect l="l" t="t" r="r" b="b"/>
              <a:pathLst>
                <a:path w="1394" h="918" extrusionOk="0">
                  <a:moveTo>
                    <a:pt x="477" y="441"/>
                  </a:moveTo>
                  <a:lnTo>
                    <a:pt x="1393" y="917"/>
                  </a:lnTo>
                  <a:lnTo>
                    <a:pt x="1393" y="917"/>
                  </a:lnTo>
                  <a:lnTo>
                    <a:pt x="1393" y="917"/>
                  </a:lnTo>
                  <a:lnTo>
                    <a:pt x="477" y="44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22" name="Google Shape;622;p56"/>
            <p:cNvSpPr/>
            <p:nvPr/>
          </p:nvSpPr>
          <p:spPr>
            <a:xfrm>
              <a:off x="5499804" y="3429947"/>
              <a:ext cx="16" cy="14741"/>
            </a:xfrm>
            <a:custGeom>
              <a:avLst/>
              <a:gdLst/>
              <a:ahLst/>
              <a:cxnLst/>
              <a:rect l="l" t="t" r="r" b="b"/>
              <a:pathLst>
                <a:path w="1" h="917" extrusionOk="0">
                  <a:moveTo>
                    <a:pt x="0" y="917"/>
                  </a:moveTo>
                  <a:lnTo>
                    <a:pt x="0" y="477"/>
                  </a:lnTo>
                  <a:lnTo>
                    <a:pt x="0" y="0"/>
                  </a:lnTo>
                  <a:lnTo>
                    <a:pt x="0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23" name="Google Shape;623;p56"/>
            <p:cNvSpPr/>
            <p:nvPr/>
          </p:nvSpPr>
          <p:spPr>
            <a:xfrm>
              <a:off x="5470338" y="3393409"/>
              <a:ext cx="7089" cy="7089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0" y="0"/>
                  </a:moveTo>
                  <a:lnTo>
                    <a:pt x="440" y="440"/>
                  </a:lnTo>
                  <a:lnTo>
                    <a:pt x="44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24" name="Google Shape;624;p56"/>
            <p:cNvSpPr/>
            <p:nvPr/>
          </p:nvSpPr>
          <p:spPr>
            <a:xfrm>
              <a:off x="6361376" y="4092928"/>
              <a:ext cx="7684" cy="7668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477"/>
                  </a:moveTo>
                  <a:lnTo>
                    <a:pt x="1" y="477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25" name="Google Shape;625;p56"/>
            <p:cNvSpPr/>
            <p:nvPr/>
          </p:nvSpPr>
          <p:spPr>
            <a:xfrm>
              <a:off x="5492136" y="3459413"/>
              <a:ext cx="14757" cy="22409"/>
            </a:xfrm>
            <a:custGeom>
              <a:avLst/>
              <a:gdLst/>
              <a:ahLst/>
              <a:cxnLst/>
              <a:rect l="l" t="t" r="r" b="b"/>
              <a:pathLst>
                <a:path w="918" h="1394" extrusionOk="0">
                  <a:moveTo>
                    <a:pt x="1" y="0"/>
                  </a:moveTo>
                  <a:lnTo>
                    <a:pt x="477" y="477"/>
                  </a:lnTo>
                  <a:lnTo>
                    <a:pt x="917" y="1394"/>
                  </a:lnTo>
                  <a:lnTo>
                    <a:pt x="917" y="1394"/>
                  </a:lnTo>
                  <a:lnTo>
                    <a:pt x="477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26" name="Google Shape;626;p56"/>
            <p:cNvSpPr/>
            <p:nvPr/>
          </p:nvSpPr>
          <p:spPr>
            <a:xfrm>
              <a:off x="5543994" y="3533068"/>
              <a:ext cx="14757" cy="66615"/>
            </a:xfrm>
            <a:custGeom>
              <a:avLst/>
              <a:gdLst/>
              <a:ahLst/>
              <a:cxnLst/>
              <a:rect l="l" t="t" r="r" b="b"/>
              <a:pathLst>
                <a:path w="918" h="4144" extrusionOk="0">
                  <a:moveTo>
                    <a:pt x="917" y="1"/>
                  </a:moveTo>
                  <a:lnTo>
                    <a:pt x="441" y="917"/>
                  </a:lnTo>
                  <a:lnTo>
                    <a:pt x="441" y="1394"/>
                  </a:lnTo>
                  <a:lnTo>
                    <a:pt x="917" y="1"/>
                  </a:lnTo>
                  <a:close/>
                  <a:moveTo>
                    <a:pt x="441" y="1394"/>
                  </a:moveTo>
                  <a:lnTo>
                    <a:pt x="1" y="2311"/>
                  </a:lnTo>
                  <a:lnTo>
                    <a:pt x="441" y="1834"/>
                  </a:lnTo>
                  <a:lnTo>
                    <a:pt x="441" y="1394"/>
                  </a:lnTo>
                  <a:close/>
                  <a:moveTo>
                    <a:pt x="1" y="2750"/>
                  </a:moveTo>
                  <a:lnTo>
                    <a:pt x="1" y="3667"/>
                  </a:lnTo>
                  <a:lnTo>
                    <a:pt x="441" y="4144"/>
                  </a:lnTo>
                  <a:lnTo>
                    <a:pt x="441" y="3667"/>
                  </a:lnTo>
                  <a:lnTo>
                    <a:pt x="1" y="275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27" name="Google Shape;627;p56"/>
            <p:cNvSpPr/>
            <p:nvPr/>
          </p:nvSpPr>
          <p:spPr>
            <a:xfrm>
              <a:off x="5485063" y="3916135"/>
              <a:ext cx="7089" cy="7668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1" y="0"/>
                  </a:moveTo>
                  <a:lnTo>
                    <a:pt x="1" y="477"/>
                  </a:lnTo>
                  <a:lnTo>
                    <a:pt x="44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28" name="Google Shape;628;p56"/>
            <p:cNvSpPr/>
            <p:nvPr/>
          </p:nvSpPr>
          <p:spPr>
            <a:xfrm>
              <a:off x="6022531" y="3717529"/>
              <a:ext cx="7668" cy="16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29" name="Google Shape;629;p56"/>
            <p:cNvSpPr/>
            <p:nvPr/>
          </p:nvSpPr>
          <p:spPr>
            <a:xfrm>
              <a:off x="6361376" y="3805925"/>
              <a:ext cx="14757" cy="7089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917" y="1"/>
                  </a:moveTo>
                  <a:lnTo>
                    <a:pt x="1" y="441"/>
                  </a:lnTo>
                  <a:lnTo>
                    <a:pt x="477" y="441"/>
                  </a:lnTo>
                  <a:lnTo>
                    <a:pt x="91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30" name="Google Shape;630;p56"/>
            <p:cNvSpPr/>
            <p:nvPr/>
          </p:nvSpPr>
          <p:spPr>
            <a:xfrm>
              <a:off x="5845722" y="372460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31" name="Google Shape;631;p56"/>
            <p:cNvSpPr/>
            <p:nvPr/>
          </p:nvSpPr>
          <p:spPr>
            <a:xfrm>
              <a:off x="6413233" y="3850131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0"/>
                  </a:moveTo>
                  <a:lnTo>
                    <a:pt x="1" y="0"/>
                  </a:lnTo>
                  <a:lnTo>
                    <a:pt x="1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32" name="Google Shape;632;p56"/>
            <p:cNvSpPr/>
            <p:nvPr/>
          </p:nvSpPr>
          <p:spPr>
            <a:xfrm>
              <a:off x="6479237" y="4144786"/>
              <a:ext cx="7684" cy="7089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0"/>
                  </a:moveTo>
                  <a:lnTo>
                    <a:pt x="477" y="440"/>
                  </a:lnTo>
                  <a:lnTo>
                    <a:pt x="477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33" name="Google Shape;633;p56"/>
            <p:cNvSpPr/>
            <p:nvPr/>
          </p:nvSpPr>
          <p:spPr>
            <a:xfrm>
              <a:off x="6449772" y="3850131"/>
              <a:ext cx="22409" cy="14741"/>
            </a:xfrm>
            <a:custGeom>
              <a:avLst/>
              <a:gdLst/>
              <a:ahLst/>
              <a:cxnLst/>
              <a:rect l="l" t="t" r="r" b="b"/>
              <a:pathLst>
                <a:path w="1394" h="917" extrusionOk="0">
                  <a:moveTo>
                    <a:pt x="1394" y="0"/>
                  </a:moveTo>
                  <a:lnTo>
                    <a:pt x="1" y="440"/>
                  </a:lnTo>
                  <a:lnTo>
                    <a:pt x="1" y="917"/>
                  </a:lnTo>
                  <a:lnTo>
                    <a:pt x="477" y="440"/>
                  </a:lnTo>
                  <a:lnTo>
                    <a:pt x="139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34" name="Google Shape;634;p56"/>
            <p:cNvSpPr/>
            <p:nvPr/>
          </p:nvSpPr>
          <p:spPr>
            <a:xfrm>
              <a:off x="6472164" y="4012184"/>
              <a:ext cx="7089" cy="7089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441" y="1"/>
                  </a:moveTo>
                  <a:lnTo>
                    <a:pt x="1" y="441"/>
                  </a:lnTo>
                  <a:lnTo>
                    <a:pt x="441" y="441"/>
                  </a:lnTo>
                  <a:lnTo>
                    <a:pt x="44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35" name="Google Shape;635;p56"/>
            <p:cNvSpPr/>
            <p:nvPr/>
          </p:nvSpPr>
          <p:spPr>
            <a:xfrm>
              <a:off x="5367201" y="3371016"/>
              <a:ext cx="7089" cy="29482"/>
            </a:xfrm>
            <a:custGeom>
              <a:avLst/>
              <a:gdLst/>
              <a:ahLst/>
              <a:cxnLst/>
              <a:rect l="l" t="t" r="r" b="b"/>
              <a:pathLst>
                <a:path w="441" h="1834" extrusionOk="0">
                  <a:moveTo>
                    <a:pt x="441" y="917"/>
                  </a:moveTo>
                  <a:lnTo>
                    <a:pt x="441" y="0"/>
                  </a:lnTo>
                  <a:lnTo>
                    <a:pt x="441" y="0"/>
                  </a:lnTo>
                  <a:lnTo>
                    <a:pt x="441" y="477"/>
                  </a:lnTo>
                  <a:lnTo>
                    <a:pt x="441" y="1393"/>
                  </a:lnTo>
                  <a:lnTo>
                    <a:pt x="1" y="1833"/>
                  </a:lnTo>
                  <a:lnTo>
                    <a:pt x="1" y="1833"/>
                  </a:lnTo>
                  <a:lnTo>
                    <a:pt x="441" y="1393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36" name="Google Shape;636;p56"/>
            <p:cNvSpPr/>
            <p:nvPr/>
          </p:nvSpPr>
          <p:spPr>
            <a:xfrm>
              <a:off x="6457440" y="3916135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0" y="0"/>
                  </a:move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37" name="Google Shape;637;p56"/>
            <p:cNvSpPr/>
            <p:nvPr/>
          </p:nvSpPr>
          <p:spPr>
            <a:xfrm>
              <a:off x="5462670" y="3842464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1"/>
                  </a:moveTo>
                  <a:lnTo>
                    <a:pt x="477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38" name="Google Shape;638;p56"/>
            <p:cNvSpPr/>
            <p:nvPr/>
          </p:nvSpPr>
          <p:spPr>
            <a:xfrm>
              <a:off x="5308270" y="3326810"/>
              <a:ext cx="16" cy="7684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39" name="Google Shape;639;p56"/>
            <p:cNvSpPr/>
            <p:nvPr/>
          </p:nvSpPr>
          <p:spPr>
            <a:xfrm>
              <a:off x="5323011" y="3334478"/>
              <a:ext cx="16" cy="14741"/>
            </a:xfrm>
            <a:custGeom>
              <a:avLst/>
              <a:gdLst/>
              <a:ahLst/>
              <a:cxnLst/>
              <a:rect l="l" t="t" r="r" b="b"/>
              <a:pathLst>
                <a:path w="1" h="917" extrusionOk="0">
                  <a:moveTo>
                    <a:pt x="0" y="0"/>
                  </a:moveTo>
                  <a:lnTo>
                    <a:pt x="0" y="0"/>
                  </a:lnTo>
                  <a:lnTo>
                    <a:pt x="0" y="440"/>
                  </a:lnTo>
                  <a:lnTo>
                    <a:pt x="0" y="917"/>
                  </a:lnTo>
                  <a:lnTo>
                    <a:pt x="0" y="917"/>
                  </a:lnTo>
                  <a:lnTo>
                    <a:pt x="0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40" name="Google Shape;640;p56"/>
            <p:cNvSpPr/>
            <p:nvPr/>
          </p:nvSpPr>
          <p:spPr>
            <a:xfrm>
              <a:off x="5337736" y="3349202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1"/>
                  </a:moveTo>
                  <a:lnTo>
                    <a:pt x="1" y="441"/>
                  </a:lnTo>
                  <a:lnTo>
                    <a:pt x="1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41" name="Google Shape;641;p56"/>
            <p:cNvSpPr/>
            <p:nvPr/>
          </p:nvSpPr>
          <p:spPr>
            <a:xfrm>
              <a:off x="5470338" y="3452340"/>
              <a:ext cx="14741" cy="16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440" y="1"/>
                  </a:moveTo>
                  <a:lnTo>
                    <a:pt x="917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42" name="Google Shape;642;p56"/>
            <p:cNvSpPr/>
            <p:nvPr/>
          </p:nvSpPr>
          <p:spPr>
            <a:xfrm>
              <a:off x="5477411" y="372460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43" name="Google Shape;643;p56"/>
            <p:cNvSpPr/>
            <p:nvPr/>
          </p:nvSpPr>
          <p:spPr>
            <a:xfrm>
              <a:off x="5455597" y="3835391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44" name="Google Shape;644;p56"/>
            <p:cNvSpPr/>
            <p:nvPr/>
          </p:nvSpPr>
          <p:spPr>
            <a:xfrm>
              <a:off x="5485063" y="3754067"/>
              <a:ext cx="7089" cy="7684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1" y="477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45" name="Google Shape;645;p56"/>
            <p:cNvSpPr/>
            <p:nvPr/>
          </p:nvSpPr>
          <p:spPr>
            <a:xfrm>
              <a:off x="5573459" y="3503603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46" name="Google Shape;646;p56"/>
            <p:cNvSpPr/>
            <p:nvPr/>
          </p:nvSpPr>
          <p:spPr>
            <a:xfrm>
              <a:off x="6103854" y="362913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47" name="Google Shape;647;p56"/>
            <p:cNvSpPr/>
            <p:nvPr/>
          </p:nvSpPr>
          <p:spPr>
            <a:xfrm>
              <a:off x="6081462" y="3658598"/>
              <a:ext cx="7668" cy="16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48" name="Google Shape;648;p56"/>
            <p:cNvSpPr/>
            <p:nvPr/>
          </p:nvSpPr>
          <p:spPr>
            <a:xfrm>
              <a:off x="6096186" y="3621481"/>
              <a:ext cx="16" cy="7668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49" name="Google Shape;649;p56"/>
            <p:cNvSpPr/>
            <p:nvPr/>
          </p:nvSpPr>
          <p:spPr>
            <a:xfrm>
              <a:off x="5963600" y="3223689"/>
              <a:ext cx="14741" cy="16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0" y="0"/>
                  </a:moveTo>
                  <a:lnTo>
                    <a:pt x="0" y="0"/>
                  </a:lnTo>
                  <a:lnTo>
                    <a:pt x="917" y="0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50" name="Google Shape;650;p56"/>
            <p:cNvSpPr/>
            <p:nvPr/>
          </p:nvSpPr>
          <p:spPr>
            <a:xfrm>
              <a:off x="6066721" y="3688063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1" y="1"/>
                  </a:move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51" name="Google Shape;651;p56"/>
            <p:cNvSpPr/>
            <p:nvPr/>
          </p:nvSpPr>
          <p:spPr>
            <a:xfrm>
              <a:off x="6376116" y="3533068"/>
              <a:ext cx="7668" cy="7684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477" y="47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52" name="Google Shape;652;p56"/>
            <p:cNvSpPr/>
            <p:nvPr/>
          </p:nvSpPr>
          <p:spPr>
            <a:xfrm>
              <a:off x="6118579" y="3599667"/>
              <a:ext cx="14757" cy="7089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1" y="1"/>
                  </a:moveTo>
                  <a:lnTo>
                    <a:pt x="441" y="440"/>
                  </a:lnTo>
                  <a:lnTo>
                    <a:pt x="917" y="440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53" name="Google Shape;653;p56"/>
            <p:cNvSpPr/>
            <p:nvPr/>
          </p:nvSpPr>
          <p:spPr>
            <a:xfrm>
              <a:off x="6398509" y="3533068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54" name="Google Shape;654;p56"/>
            <p:cNvSpPr/>
            <p:nvPr/>
          </p:nvSpPr>
          <p:spPr>
            <a:xfrm>
              <a:off x="6110927" y="3577274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55" name="Google Shape;655;p56"/>
            <p:cNvSpPr/>
            <p:nvPr/>
          </p:nvSpPr>
          <p:spPr>
            <a:xfrm>
              <a:off x="6148044" y="3621481"/>
              <a:ext cx="7089" cy="0"/>
            </a:xfrm>
            <a:custGeom>
              <a:avLst/>
              <a:gdLst/>
              <a:ahLst/>
              <a:cxnLst/>
              <a:rect l="l" t="t" r="r" b="b"/>
              <a:pathLst>
                <a:path w="441" extrusionOk="0">
                  <a:moveTo>
                    <a:pt x="44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56" name="Google Shape;656;p56"/>
            <p:cNvSpPr/>
            <p:nvPr/>
          </p:nvSpPr>
          <p:spPr>
            <a:xfrm>
              <a:off x="5875187" y="3658598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44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57" name="Google Shape;657;p56"/>
            <p:cNvSpPr/>
            <p:nvPr/>
          </p:nvSpPr>
          <p:spPr>
            <a:xfrm>
              <a:off x="5868130" y="3643873"/>
              <a:ext cx="16" cy="14741"/>
            </a:xfrm>
            <a:custGeom>
              <a:avLst/>
              <a:gdLst/>
              <a:ahLst/>
              <a:cxnLst/>
              <a:rect l="l" t="t" r="r" b="b"/>
              <a:pathLst>
                <a:path w="1" h="917" extrusionOk="0">
                  <a:moveTo>
                    <a:pt x="0" y="917"/>
                  </a:moveTo>
                  <a:lnTo>
                    <a:pt x="0" y="917"/>
                  </a:lnTo>
                  <a:lnTo>
                    <a:pt x="0" y="44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58" name="Google Shape;658;p56"/>
            <p:cNvSpPr/>
            <p:nvPr/>
          </p:nvSpPr>
          <p:spPr>
            <a:xfrm>
              <a:off x="5750268" y="3643873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59" name="Google Shape;659;p56"/>
            <p:cNvSpPr/>
            <p:nvPr/>
          </p:nvSpPr>
          <p:spPr>
            <a:xfrm>
              <a:off x="5875187" y="3629132"/>
              <a:ext cx="7684" cy="7089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1"/>
                  </a:moveTo>
                  <a:lnTo>
                    <a:pt x="478" y="441"/>
                  </a:lnTo>
                  <a:lnTo>
                    <a:pt x="478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60" name="Google Shape;660;p56"/>
            <p:cNvSpPr/>
            <p:nvPr/>
          </p:nvSpPr>
          <p:spPr>
            <a:xfrm>
              <a:off x="6103854" y="358494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61" name="Google Shape;661;p56"/>
            <p:cNvSpPr/>
            <p:nvPr/>
          </p:nvSpPr>
          <p:spPr>
            <a:xfrm>
              <a:off x="6022531" y="3526011"/>
              <a:ext cx="7668" cy="7073"/>
            </a:xfrm>
            <a:custGeom>
              <a:avLst/>
              <a:gdLst/>
              <a:ahLst/>
              <a:cxnLst/>
              <a:rect l="l" t="t" r="r" b="b"/>
              <a:pathLst>
                <a:path w="477" h="440" extrusionOk="0">
                  <a:moveTo>
                    <a:pt x="477" y="44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62" name="Google Shape;662;p56"/>
            <p:cNvSpPr/>
            <p:nvPr/>
          </p:nvSpPr>
          <p:spPr>
            <a:xfrm>
              <a:off x="6103854" y="3614408"/>
              <a:ext cx="7089" cy="7073"/>
            </a:xfrm>
            <a:custGeom>
              <a:avLst/>
              <a:gdLst/>
              <a:ahLst/>
              <a:cxnLst/>
              <a:rect l="l" t="t" r="r" b="b"/>
              <a:pathLst>
                <a:path w="441" h="440" extrusionOk="0">
                  <a:moveTo>
                    <a:pt x="0" y="440"/>
                  </a:move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63" name="Google Shape;663;p56"/>
            <p:cNvSpPr/>
            <p:nvPr/>
          </p:nvSpPr>
          <p:spPr>
            <a:xfrm>
              <a:off x="5691337" y="3650946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64" name="Google Shape;664;p56"/>
            <p:cNvSpPr/>
            <p:nvPr/>
          </p:nvSpPr>
          <p:spPr>
            <a:xfrm>
              <a:off x="5868130" y="3606740"/>
              <a:ext cx="7073" cy="7684"/>
            </a:xfrm>
            <a:custGeom>
              <a:avLst/>
              <a:gdLst/>
              <a:ahLst/>
              <a:cxnLst/>
              <a:rect l="l" t="t" r="r" b="b"/>
              <a:pathLst>
                <a:path w="440" h="478" extrusionOk="0">
                  <a:moveTo>
                    <a:pt x="0" y="0"/>
                  </a:moveTo>
                  <a:lnTo>
                    <a:pt x="0" y="0"/>
                  </a:lnTo>
                  <a:lnTo>
                    <a:pt x="440" y="477"/>
                  </a:lnTo>
                  <a:lnTo>
                    <a:pt x="440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65" name="Google Shape;665;p56"/>
            <p:cNvSpPr/>
            <p:nvPr/>
          </p:nvSpPr>
          <p:spPr>
            <a:xfrm>
              <a:off x="6081462" y="3621481"/>
              <a:ext cx="7668" cy="0"/>
            </a:xfrm>
            <a:custGeom>
              <a:avLst/>
              <a:gdLst/>
              <a:ahLst/>
              <a:cxnLst/>
              <a:rect l="l" t="t" r="r" b="b"/>
              <a:pathLst>
                <a:path w="477" extrusionOk="0">
                  <a:moveTo>
                    <a:pt x="0" y="0"/>
                  </a:moveTo>
                  <a:lnTo>
                    <a:pt x="0" y="0"/>
                  </a:lnTo>
                  <a:lnTo>
                    <a:pt x="477" y="0"/>
                  </a:lnTo>
                  <a:lnTo>
                    <a:pt x="477" y="0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66" name="Google Shape;666;p56"/>
            <p:cNvSpPr/>
            <p:nvPr/>
          </p:nvSpPr>
          <p:spPr>
            <a:xfrm>
              <a:off x="6051996" y="353306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67" name="Google Shape;667;p56"/>
            <p:cNvSpPr/>
            <p:nvPr/>
          </p:nvSpPr>
          <p:spPr>
            <a:xfrm>
              <a:off x="6221716" y="3459413"/>
              <a:ext cx="14741" cy="16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917" y="0"/>
                  </a:moveTo>
                  <a:lnTo>
                    <a:pt x="9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68" name="Google Shape;668;p56"/>
            <p:cNvSpPr/>
            <p:nvPr/>
          </p:nvSpPr>
          <p:spPr>
            <a:xfrm>
              <a:off x="6133319" y="3400482"/>
              <a:ext cx="7089" cy="7668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440" y="0"/>
                  </a:moveTo>
                  <a:lnTo>
                    <a:pt x="440" y="0"/>
                  </a:ln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69" name="Google Shape;669;p56"/>
            <p:cNvSpPr/>
            <p:nvPr/>
          </p:nvSpPr>
          <p:spPr>
            <a:xfrm>
              <a:off x="6280647" y="3444672"/>
              <a:ext cx="21814" cy="22425"/>
            </a:xfrm>
            <a:custGeom>
              <a:avLst/>
              <a:gdLst/>
              <a:ahLst/>
              <a:cxnLst/>
              <a:rect l="l" t="t" r="r" b="b"/>
              <a:pathLst>
                <a:path w="1357" h="1395" extrusionOk="0">
                  <a:moveTo>
                    <a:pt x="440" y="917"/>
                  </a:moveTo>
                  <a:lnTo>
                    <a:pt x="440" y="478"/>
                  </a:lnTo>
                  <a:lnTo>
                    <a:pt x="1357" y="1"/>
                  </a:lnTo>
                  <a:lnTo>
                    <a:pt x="1357" y="1"/>
                  </a:lnTo>
                  <a:lnTo>
                    <a:pt x="440" y="478"/>
                  </a:lnTo>
                  <a:lnTo>
                    <a:pt x="440" y="917"/>
                  </a:lnTo>
                  <a:lnTo>
                    <a:pt x="0" y="1394"/>
                  </a:lnTo>
                  <a:lnTo>
                    <a:pt x="0" y="139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70" name="Google Shape;670;p56"/>
            <p:cNvSpPr/>
            <p:nvPr/>
          </p:nvSpPr>
          <p:spPr>
            <a:xfrm>
              <a:off x="6096186" y="3400482"/>
              <a:ext cx="14757" cy="7668"/>
            </a:xfrm>
            <a:custGeom>
              <a:avLst/>
              <a:gdLst/>
              <a:ahLst/>
              <a:cxnLst/>
              <a:rect l="l" t="t" r="r" b="b"/>
              <a:pathLst>
                <a:path w="918" h="477" extrusionOk="0">
                  <a:moveTo>
                    <a:pt x="1" y="0"/>
                  </a:moveTo>
                  <a:lnTo>
                    <a:pt x="477" y="477"/>
                  </a:lnTo>
                  <a:lnTo>
                    <a:pt x="917" y="47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71" name="Google Shape;671;p56"/>
            <p:cNvSpPr/>
            <p:nvPr/>
          </p:nvSpPr>
          <p:spPr>
            <a:xfrm>
              <a:off x="6405582" y="3474137"/>
              <a:ext cx="7668" cy="16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72" name="Google Shape;672;p56"/>
            <p:cNvSpPr/>
            <p:nvPr/>
          </p:nvSpPr>
          <p:spPr>
            <a:xfrm>
              <a:off x="6000717" y="3341551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73" name="Google Shape;673;p56"/>
            <p:cNvSpPr/>
            <p:nvPr/>
          </p:nvSpPr>
          <p:spPr>
            <a:xfrm>
              <a:off x="6324837" y="3452340"/>
              <a:ext cx="29482" cy="14757"/>
            </a:xfrm>
            <a:custGeom>
              <a:avLst/>
              <a:gdLst/>
              <a:ahLst/>
              <a:cxnLst/>
              <a:rect l="l" t="t" r="r" b="b"/>
              <a:pathLst>
                <a:path w="1834" h="918" extrusionOk="0">
                  <a:moveTo>
                    <a:pt x="1357" y="440"/>
                  </a:moveTo>
                  <a:lnTo>
                    <a:pt x="1834" y="1"/>
                  </a:lnTo>
                  <a:lnTo>
                    <a:pt x="1357" y="440"/>
                  </a:lnTo>
                  <a:lnTo>
                    <a:pt x="1" y="917"/>
                  </a:lnTo>
                  <a:lnTo>
                    <a:pt x="1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74" name="Google Shape;674;p56"/>
            <p:cNvSpPr/>
            <p:nvPr/>
          </p:nvSpPr>
          <p:spPr>
            <a:xfrm>
              <a:off x="6376116" y="3452340"/>
              <a:ext cx="7668" cy="16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75" name="Google Shape;675;p56"/>
            <p:cNvSpPr/>
            <p:nvPr/>
          </p:nvSpPr>
          <p:spPr>
            <a:xfrm>
              <a:off x="6243514" y="3444672"/>
              <a:ext cx="29482" cy="22425"/>
            </a:xfrm>
            <a:custGeom>
              <a:avLst/>
              <a:gdLst/>
              <a:ahLst/>
              <a:cxnLst/>
              <a:rect l="l" t="t" r="r" b="b"/>
              <a:pathLst>
                <a:path w="1834" h="1395" extrusionOk="0">
                  <a:moveTo>
                    <a:pt x="1394" y="1"/>
                  </a:moveTo>
                  <a:lnTo>
                    <a:pt x="917" y="478"/>
                  </a:lnTo>
                  <a:lnTo>
                    <a:pt x="1394" y="478"/>
                  </a:lnTo>
                  <a:lnTo>
                    <a:pt x="1834" y="1"/>
                  </a:lnTo>
                  <a:close/>
                  <a:moveTo>
                    <a:pt x="477" y="478"/>
                  </a:moveTo>
                  <a:lnTo>
                    <a:pt x="1" y="1394"/>
                  </a:lnTo>
                  <a:lnTo>
                    <a:pt x="477" y="1394"/>
                  </a:lnTo>
                  <a:lnTo>
                    <a:pt x="917" y="478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76" name="Google Shape;676;p56"/>
            <p:cNvSpPr/>
            <p:nvPr/>
          </p:nvSpPr>
          <p:spPr>
            <a:xfrm>
              <a:off x="5868130" y="3393409"/>
              <a:ext cx="14741" cy="7089"/>
            </a:xfrm>
            <a:custGeom>
              <a:avLst/>
              <a:gdLst/>
              <a:ahLst/>
              <a:cxnLst/>
              <a:rect l="l" t="t" r="r" b="b"/>
              <a:pathLst>
                <a:path w="917" h="441" extrusionOk="0">
                  <a:moveTo>
                    <a:pt x="917" y="0"/>
                  </a:moveTo>
                  <a:lnTo>
                    <a:pt x="917" y="0"/>
                  </a:lnTo>
                  <a:lnTo>
                    <a:pt x="0" y="440"/>
                  </a:lnTo>
                  <a:lnTo>
                    <a:pt x="0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77" name="Google Shape;677;p56"/>
            <p:cNvSpPr/>
            <p:nvPr/>
          </p:nvSpPr>
          <p:spPr>
            <a:xfrm>
              <a:off x="6089113" y="3408133"/>
              <a:ext cx="14757" cy="14757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441" y="1"/>
                  </a:moveTo>
                  <a:lnTo>
                    <a:pt x="1" y="917"/>
                  </a:lnTo>
                  <a:lnTo>
                    <a:pt x="441" y="917"/>
                  </a:lnTo>
                  <a:lnTo>
                    <a:pt x="91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78" name="Google Shape;678;p56"/>
            <p:cNvSpPr/>
            <p:nvPr/>
          </p:nvSpPr>
          <p:spPr>
            <a:xfrm>
              <a:off x="5904653" y="3341551"/>
              <a:ext cx="58963" cy="44206"/>
            </a:xfrm>
            <a:custGeom>
              <a:avLst/>
              <a:gdLst/>
              <a:ahLst/>
              <a:cxnLst/>
              <a:rect l="l" t="t" r="r" b="b"/>
              <a:pathLst>
                <a:path w="3668" h="2750" extrusionOk="0">
                  <a:moveTo>
                    <a:pt x="3227" y="0"/>
                  </a:moveTo>
                  <a:lnTo>
                    <a:pt x="2311" y="477"/>
                  </a:lnTo>
                  <a:lnTo>
                    <a:pt x="3667" y="0"/>
                  </a:lnTo>
                  <a:close/>
                  <a:moveTo>
                    <a:pt x="1834" y="917"/>
                  </a:moveTo>
                  <a:lnTo>
                    <a:pt x="1394" y="1393"/>
                  </a:lnTo>
                  <a:lnTo>
                    <a:pt x="1" y="2750"/>
                  </a:lnTo>
                  <a:lnTo>
                    <a:pt x="1834" y="1393"/>
                  </a:lnTo>
                  <a:lnTo>
                    <a:pt x="1834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79" name="Google Shape;679;p56"/>
            <p:cNvSpPr/>
            <p:nvPr/>
          </p:nvSpPr>
          <p:spPr>
            <a:xfrm>
              <a:off x="5830997" y="3422874"/>
              <a:ext cx="73672" cy="95486"/>
            </a:xfrm>
            <a:custGeom>
              <a:avLst/>
              <a:gdLst/>
              <a:ahLst/>
              <a:cxnLst/>
              <a:rect l="l" t="t" r="r" b="b"/>
              <a:pathLst>
                <a:path w="4583" h="5940" extrusionOk="0">
                  <a:moveTo>
                    <a:pt x="3666" y="5939"/>
                  </a:moveTo>
                  <a:lnTo>
                    <a:pt x="3227" y="5500"/>
                  </a:lnTo>
                  <a:lnTo>
                    <a:pt x="2750" y="4583"/>
                  </a:lnTo>
                  <a:lnTo>
                    <a:pt x="2310" y="3667"/>
                  </a:lnTo>
                  <a:lnTo>
                    <a:pt x="1833" y="3190"/>
                  </a:lnTo>
                  <a:lnTo>
                    <a:pt x="1833" y="2750"/>
                  </a:lnTo>
                  <a:lnTo>
                    <a:pt x="1394" y="1834"/>
                  </a:lnTo>
                  <a:lnTo>
                    <a:pt x="917" y="1357"/>
                  </a:lnTo>
                  <a:lnTo>
                    <a:pt x="477" y="917"/>
                  </a:lnTo>
                  <a:lnTo>
                    <a:pt x="477" y="0"/>
                  </a:lnTo>
                  <a:lnTo>
                    <a:pt x="0" y="0"/>
                  </a:lnTo>
                  <a:lnTo>
                    <a:pt x="477" y="0"/>
                  </a:lnTo>
                  <a:lnTo>
                    <a:pt x="477" y="917"/>
                  </a:lnTo>
                  <a:lnTo>
                    <a:pt x="917" y="1357"/>
                  </a:lnTo>
                  <a:lnTo>
                    <a:pt x="1394" y="1834"/>
                  </a:lnTo>
                  <a:lnTo>
                    <a:pt x="1833" y="2750"/>
                  </a:lnTo>
                  <a:lnTo>
                    <a:pt x="1833" y="3190"/>
                  </a:lnTo>
                  <a:lnTo>
                    <a:pt x="2310" y="3667"/>
                  </a:lnTo>
                  <a:lnTo>
                    <a:pt x="2750" y="4583"/>
                  </a:lnTo>
                  <a:lnTo>
                    <a:pt x="3227" y="5500"/>
                  </a:lnTo>
                  <a:lnTo>
                    <a:pt x="3666" y="5939"/>
                  </a:lnTo>
                  <a:lnTo>
                    <a:pt x="4143" y="5939"/>
                  </a:lnTo>
                  <a:lnTo>
                    <a:pt x="4583" y="5939"/>
                  </a:lnTo>
                  <a:lnTo>
                    <a:pt x="4143" y="5939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80" name="Google Shape;680;p56"/>
            <p:cNvSpPr/>
            <p:nvPr/>
          </p:nvSpPr>
          <p:spPr>
            <a:xfrm>
              <a:off x="5816256" y="3393409"/>
              <a:ext cx="7684" cy="14741"/>
            </a:xfrm>
            <a:custGeom>
              <a:avLst/>
              <a:gdLst/>
              <a:ahLst/>
              <a:cxnLst/>
              <a:rect l="l" t="t" r="r" b="b"/>
              <a:pathLst>
                <a:path w="478" h="917" extrusionOk="0">
                  <a:moveTo>
                    <a:pt x="1" y="0"/>
                  </a:moveTo>
                  <a:lnTo>
                    <a:pt x="478" y="917"/>
                  </a:lnTo>
                  <a:lnTo>
                    <a:pt x="47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81" name="Google Shape;681;p56"/>
            <p:cNvSpPr/>
            <p:nvPr/>
          </p:nvSpPr>
          <p:spPr>
            <a:xfrm>
              <a:off x="6059648" y="3408133"/>
              <a:ext cx="14757" cy="16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917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82" name="Google Shape;682;p56"/>
            <p:cNvSpPr/>
            <p:nvPr/>
          </p:nvSpPr>
          <p:spPr>
            <a:xfrm>
              <a:off x="6051996" y="3378668"/>
              <a:ext cx="14741" cy="7089"/>
            </a:xfrm>
            <a:custGeom>
              <a:avLst/>
              <a:gdLst/>
              <a:ahLst/>
              <a:cxnLst/>
              <a:rect l="l" t="t" r="r" b="b"/>
              <a:pathLst>
                <a:path w="917" h="441" extrusionOk="0">
                  <a:moveTo>
                    <a:pt x="917" y="1"/>
                  </a:moveTo>
                  <a:lnTo>
                    <a:pt x="917" y="1"/>
                  </a:lnTo>
                  <a:lnTo>
                    <a:pt x="0" y="441"/>
                  </a:lnTo>
                  <a:lnTo>
                    <a:pt x="0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83" name="Google Shape;683;p56"/>
            <p:cNvSpPr/>
            <p:nvPr/>
          </p:nvSpPr>
          <p:spPr>
            <a:xfrm>
              <a:off x="5978324" y="3349202"/>
              <a:ext cx="7684" cy="7089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477" y="1"/>
                  </a:moveTo>
                  <a:lnTo>
                    <a:pt x="477" y="1"/>
                  </a:lnTo>
                  <a:lnTo>
                    <a:pt x="477" y="1"/>
                  </a:lnTo>
                  <a:lnTo>
                    <a:pt x="477" y="1"/>
                  </a:lnTo>
                  <a:lnTo>
                    <a:pt x="1" y="441"/>
                  </a:lnTo>
                  <a:lnTo>
                    <a:pt x="1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84" name="Google Shape;684;p56"/>
            <p:cNvSpPr/>
            <p:nvPr/>
          </p:nvSpPr>
          <p:spPr>
            <a:xfrm>
              <a:off x="5934134" y="3547809"/>
              <a:ext cx="7668" cy="7684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477" y="47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85" name="Google Shape;685;p56"/>
            <p:cNvSpPr/>
            <p:nvPr/>
          </p:nvSpPr>
          <p:spPr>
            <a:xfrm>
              <a:off x="6177510" y="1816998"/>
              <a:ext cx="21830" cy="7089"/>
            </a:xfrm>
            <a:custGeom>
              <a:avLst/>
              <a:gdLst/>
              <a:ahLst/>
              <a:cxnLst/>
              <a:rect l="l" t="t" r="r" b="b"/>
              <a:pathLst>
                <a:path w="1358" h="441" extrusionOk="0">
                  <a:moveTo>
                    <a:pt x="1" y="0"/>
                  </a:moveTo>
                  <a:lnTo>
                    <a:pt x="1357" y="440"/>
                  </a:lnTo>
                  <a:lnTo>
                    <a:pt x="1357" y="440"/>
                  </a:lnTo>
                  <a:lnTo>
                    <a:pt x="44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86" name="Google Shape;686;p56"/>
            <p:cNvSpPr/>
            <p:nvPr/>
          </p:nvSpPr>
          <p:spPr>
            <a:xfrm>
              <a:off x="6148044" y="1846463"/>
              <a:ext cx="21830" cy="7089"/>
            </a:xfrm>
            <a:custGeom>
              <a:avLst/>
              <a:gdLst/>
              <a:ahLst/>
              <a:cxnLst/>
              <a:rect l="l" t="t" r="r" b="b"/>
              <a:pathLst>
                <a:path w="1358" h="441" extrusionOk="0">
                  <a:moveTo>
                    <a:pt x="1" y="0"/>
                  </a:moveTo>
                  <a:lnTo>
                    <a:pt x="1357" y="440"/>
                  </a:lnTo>
                  <a:lnTo>
                    <a:pt x="1357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87" name="Google Shape;687;p56"/>
            <p:cNvSpPr/>
            <p:nvPr/>
          </p:nvSpPr>
          <p:spPr>
            <a:xfrm>
              <a:off x="6184583" y="1787532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1" y="0"/>
                  </a:move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88" name="Google Shape;688;p56"/>
            <p:cNvSpPr/>
            <p:nvPr/>
          </p:nvSpPr>
          <p:spPr>
            <a:xfrm>
              <a:off x="6192250" y="1787532"/>
              <a:ext cx="29482" cy="14741"/>
            </a:xfrm>
            <a:custGeom>
              <a:avLst/>
              <a:gdLst/>
              <a:ahLst/>
              <a:cxnLst/>
              <a:rect l="l" t="t" r="r" b="b"/>
              <a:pathLst>
                <a:path w="1834" h="917" extrusionOk="0">
                  <a:moveTo>
                    <a:pt x="0" y="0"/>
                  </a:moveTo>
                  <a:lnTo>
                    <a:pt x="440" y="440"/>
                  </a:lnTo>
                  <a:lnTo>
                    <a:pt x="1833" y="917"/>
                  </a:lnTo>
                  <a:lnTo>
                    <a:pt x="917" y="4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89" name="Google Shape;689;p56"/>
            <p:cNvSpPr/>
            <p:nvPr/>
          </p:nvSpPr>
          <p:spPr>
            <a:xfrm>
              <a:off x="5875187" y="2583100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8" y="1"/>
                  </a:moveTo>
                  <a:lnTo>
                    <a:pt x="478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90" name="Google Shape;690;p56"/>
            <p:cNvSpPr/>
            <p:nvPr/>
          </p:nvSpPr>
          <p:spPr>
            <a:xfrm>
              <a:off x="6243514" y="1824071"/>
              <a:ext cx="7684" cy="7668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0"/>
                  </a:moveTo>
                  <a:lnTo>
                    <a:pt x="1" y="0"/>
                  </a:lnTo>
                  <a:lnTo>
                    <a:pt x="477" y="477"/>
                  </a:lnTo>
                  <a:lnTo>
                    <a:pt x="477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91" name="Google Shape;691;p56"/>
            <p:cNvSpPr/>
            <p:nvPr/>
          </p:nvSpPr>
          <p:spPr>
            <a:xfrm>
              <a:off x="6125652" y="1868261"/>
              <a:ext cx="14757" cy="7684"/>
            </a:xfrm>
            <a:custGeom>
              <a:avLst/>
              <a:gdLst/>
              <a:ahLst/>
              <a:cxnLst/>
              <a:rect l="l" t="t" r="r" b="b"/>
              <a:pathLst>
                <a:path w="918" h="478" extrusionOk="0">
                  <a:moveTo>
                    <a:pt x="1" y="1"/>
                  </a:moveTo>
                  <a:lnTo>
                    <a:pt x="917" y="477"/>
                  </a:lnTo>
                  <a:lnTo>
                    <a:pt x="917" y="477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92" name="Google Shape;692;p56"/>
            <p:cNvSpPr/>
            <p:nvPr/>
          </p:nvSpPr>
          <p:spPr>
            <a:xfrm>
              <a:off x="5912320" y="2258980"/>
              <a:ext cx="7089" cy="7089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1" y="0"/>
                  </a:moveTo>
                  <a:lnTo>
                    <a:pt x="1" y="0"/>
                  </a:lnTo>
                  <a:lnTo>
                    <a:pt x="1" y="440"/>
                  </a:lnTo>
                  <a:lnTo>
                    <a:pt x="440" y="440"/>
                  </a:lnTo>
                  <a:lnTo>
                    <a:pt x="440" y="440"/>
                  </a:lnTo>
                  <a:lnTo>
                    <a:pt x="1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93" name="Google Shape;693;p56"/>
            <p:cNvSpPr/>
            <p:nvPr/>
          </p:nvSpPr>
          <p:spPr>
            <a:xfrm>
              <a:off x="6089113" y="1897726"/>
              <a:ext cx="21830" cy="7684"/>
            </a:xfrm>
            <a:custGeom>
              <a:avLst/>
              <a:gdLst/>
              <a:ahLst/>
              <a:cxnLst/>
              <a:rect l="l" t="t" r="r" b="b"/>
              <a:pathLst>
                <a:path w="1358" h="478" extrusionOk="0">
                  <a:moveTo>
                    <a:pt x="1" y="1"/>
                  </a:moveTo>
                  <a:lnTo>
                    <a:pt x="917" y="477"/>
                  </a:lnTo>
                  <a:lnTo>
                    <a:pt x="1357" y="477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94" name="Google Shape;694;p56"/>
            <p:cNvSpPr/>
            <p:nvPr/>
          </p:nvSpPr>
          <p:spPr>
            <a:xfrm>
              <a:off x="6287720" y="1816998"/>
              <a:ext cx="14741" cy="14741"/>
            </a:xfrm>
            <a:custGeom>
              <a:avLst/>
              <a:gdLst/>
              <a:ahLst/>
              <a:cxnLst/>
              <a:rect l="l" t="t" r="r" b="b"/>
              <a:pathLst>
                <a:path w="917" h="917" extrusionOk="0">
                  <a:moveTo>
                    <a:pt x="0" y="0"/>
                  </a:moveTo>
                  <a:lnTo>
                    <a:pt x="0" y="0"/>
                  </a:lnTo>
                  <a:lnTo>
                    <a:pt x="477" y="0"/>
                  </a:lnTo>
                  <a:lnTo>
                    <a:pt x="917" y="917"/>
                  </a:lnTo>
                  <a:lnTo>
                    <a:pt x="917" y="917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95" name="Google Shape;695;p56"/>
            <p:cNvSpPr/>
            <p:nvPr/>
          </p:nvSpPr>
          <p:spPr>
            <a:xfrm>
              <a:off x="6656030" y="2833565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96" name="Google Shape;696;p56"/>
            <p:cNvSpPr/>
            <p:nvPr/>
          </p:nvSpPr>
          <p:spPr>
            <a:xfrm>
              <a:off x="6722629" y="284063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97" name="Google Shape;697;p56"/>
            <p:cNvSpPr/>
            <p:nvPr/>
          </p:nvSpPr>
          <p:spPr>
            <a:xfrm>
              <a:off x="6921220" y="2995617"/>
              <a:ext cx="14757" cy="16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917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98" name="Google Shape;698;p56"/>
            <p:cNvSpPr/>
            <p:nvPr/>
          </p:nvSpPr>
          <p:spPr>
            <a:xfrm>
              <a:off x="5830997" y="2649104"/>
              <a:ext cx="14741" cy="14757"/>
            </a:xfrm>
            <a:custGeom>
              <a:avLst/>
              <a:gdLst/>
              <a:ahLst/>
              <a:cxnLst/>
              <a:rect l="l" t="t" r="r" b="b"/>
              <a:pathLst>
                <a:path w="917" h="918" extrusionOk="0">
                  <a:moveTo>
                    <a:pt x="0" y="1"/>
                  </a:moveTo>
                  <a:lnTo>
                    <a:pt x="0" y="477"/>
                  </a:lnTo>
                  <a:lnTo>
                    <a:pt x="917" y="917"/>
                  </a:lnTo>
                  <a:lnTo>
                    <a:pt x="477" y="477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699" name="Google Shape;699;p56"/>
            <p:cNvSpPr/>
            <p:nvPr/>
          </p:nvSpPr>
          <p:spPr>
            <a:xfrm>
              <a:off x="6236441" y="1853536"/>
              <a:ext cx="58947" cy="81340"/>
            </a:xfrm>
            <a:custGeom>
              <a:avLst/>
              <a:gdLst/>
              <a:ahLst/>
              <a:cxnLst/>
              <a:rect l="l" t="t" r="r" b="b"/>
              <a:pathLst>
                <a:path w="3667" h="5060" extrusionOk="0">
                  <a:moveTo>
                    <a:pt x="1" y="0"/>
                  </a:moveTo>
                  <a:lnTo>
                    <a:pt x="917" y="477"/>
                  </a:lnTo>
                  <a:lnTo>
                    <a:pt x="2274" y="917"/>
                  </a:lnTo>
                  <a:lnTo>
                    <a:pt x="1357" y="477"/>
                  </a:lnTo>
                  <a:lnTo>
                    <a:pt x="1" y="0"/>
                  </a:lnTo>
                  <a:close/>
                  <a:moveTo>
                    <a:pt x="3190" y="3666"/>
                  </a:moveTo>
                  <a:lnTo>
                    <a:pt x="3190" y="4143"/>
                  </a:lnTo>
                  <a:lnTo>
                    <a:pt x="2750" y="5059"/>
                  </a:lnTo>
                  <a:lnTo>
                    <a:pt x="3190" y="5059"/>
                  </a:lnTo>
                  <a:lnTo>
                    <a:pt x="3667" y="4143"/>
                  </a:lnTo>
                  <a:lnTo>
                    <a:pt x="3190" y="366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00" name="Google Shape;700;p56"/>
            <p:cNvSpPr/>
            <p:nvPr/>
          </p:nvSpPr>
          <p:spPr>
            <a:xfrm>
              <a:off x="6390841" y="1691468"/>
              <a:ext cx="22409" cy="22409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477" y="1"/>
                  </a:moveTo>
                  <a:lnTo>
                    <a:pt x="1" y="1"/>
                  </a:lnTo>
                  <a:lnTo>
                    <a:pt x="477" y="1"/>
                  </a:lnTo>
                  <a:lnTo>
                    <a:pt x="1" y="1394"/>
                  </a:lnTo>
                  <a:lnTo>
                    <a:pt x="1394" y="1394"/>
                  </a:lnTo>
                  <a:lnTo>
                    <a:pt x="1394" y="1394"/>
                  </a:lnTo>
                  <a:lnTo>
                    <a:pt x="1" y="139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01" name="Google Shape;701;p56"/>
            <p:cNvSpPr/>
            <p:nvPr/>
          </p:nvSpPr>
          <p:spPr>
            <a:xfrm>
              <a:off x="6346651" y="1713860"/>
              <a:ext cx="7668" cy="16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02" name="Google Shape;702;p56"/>
            <p:cNvSpPr/>
            <p:nvPr/>
          </p:nvSpPr>
          <p:spPr>
            <a:xfrm>
              <a:off x="6427974" y="1750399"/>
              <a:ext cx="7089" cy="22409"/>
            </a:xfrm>
            <a:custGeom>
              <a:avLst/>
              <a:gdLst/>
              <a:ahLst/>
              <a:cxnLst/>
              <a:rect l="l" t="t" r="r" b="b"/>
              <a:pathLst>
                <a:path w="441" h="1394" extrusionOk="0">
                  <a:moveTo>
                    <a:pt x="0" y="1"/>
                  </a:moveTo>
                  <a:lnTo>
                    <a:pt x="0" y="917"/>
                  </a:lnTo>
                  <a:lnTo>
                    <a:pt x="440" y="1394"/>
                  </a:lnTo>
                  <a:lnTo>
                    <a:pt x="440" y="917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03" name="Google Shape;703;p56"/>
            <p:cNvSpPr/>
            <p:nvPr/>
          </p:nvSpPr>
          <p:spPr>
            <a:xfrm>
              <a:off x="6302445" y="1617812"/>
              <a:ext cx="22409" cy="66599"/>
            </a:xfrm>
            <a:custGeom>
              <a:avLst/>
              <a:gdLst/>
              <a:ahLst/>
              <a:cxnLst/>
              <a:rect l="l" t="t" r="r" b="b"/>
              <a:pathLst>
                <a:path w="1394" h="4143" extrusionOk="0">
                  <a:moveTo>
                    <a:pt x="1394" y="0"/>
                  </a:moveTo>
                  <a:lnTo>
                    <a:pt x="917" y="917"/>
                  </a:lnTo>
                  <a:lnTo>
                    <a:pt x="917" y="1393"/>
                  </a:lnTo>
                  <a:lnTo>
                    <a:pt x="1" y="2310"/>
                  </a:lnTo>
                  <a:lnTo>
                    <a:pt x="1" y="3226"/>
                  </a:lnTo>
                  <a:lnTo>
                    <a:pt x="1" y="3666"/>
                  </a:lnTo>
                  <a:lnTo>
                    <a:pt x="477" y="4143"/>
                  </a:lnTo>
                  <a:lnTo>
                    <a:pt x="477" y="3226"/>
                  </a:lnTo>
                  <a:lnTo>
                    <a:pt x="917" y="2310"/>
                  </a:lnTo>
                  <a:lnTo>
                    <a:pt x="1394" y="917"/>
                  </a:lnTo>
                  <a:lnTo>
                    <a:pt x="1394" y="477"/>
                  </a:lnTo>
                  <a:lnTo>
                    <a:pt x="139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04" name="Google Shape;704;p56"/>
            <p:cNvSpPr/>
            <p:nvPr/>
          </p:nvSpPr>
          <p:spPr>
            <a:xfrm>
              <a:off x="5131477" y="2877755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441"/>
                  </a:moveTo>
                  <a:lnTo>
                    <a:pt x="1" y="44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05" name="Google Shape;705;p56"/>
            <p:cNvSpPr/>
            <p:nvPr/>
          </p:nvSpPr>
          <p:spPr>
            <a:xfrm>
              <a:off x="4843896" y="2914293"/>
              <a:ext cx="14757" cy="7684"/>
            </a:xfrm>
            <a:custGeom>
              <a:avLst/>
              <a:gdLst/>
              <a:ahLst/>
              <a:cxnLst/>
              <a:rect l="l" t="t" r="r" b="b"/>
              <a:pathLst>
                <a:path w="918" h="478" extrusionOk="0">
                  <a:moveTo>
                    <a:pt x="477" y="1"/>
                  </a:moveTo>
                  <a:lnTo>
                    <a:pt x="1" y="477"/>
                  </a:lnTo>
                  <a:lnTo>
                    <a:pt x="477" y="477"/>
                  </a:lnTo>
                  <a:lnTo>
                    <a:pt x="91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06" name="Google Shape;706;p56"/>
            <p:cNvSpPr/>
            <p:nvPr/>
          </p:nvSpPr>
          <p:spPr>
            <a:xfrm>
              <a:off x="5146218" y="2870103"/>
              <a:ext cx="7089" cy="7668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440" y="477"/>
                  </a:moveTo>
                  <a:lnTo>
                    <a:pt x="440" y="47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07" name="Google Shape;707;p56"/>
            <p:cNvSpPr/>
            <p:nvPr/>
          </p:nvSpPr>
          <p:spPr>
            <a:xfrm>
              <a:off x="4822098" y="2877755"/>
              <a:ext cx="14741" cy="7089"/>
            </a:xfrm>
            <a:custGeom>
              <a:avLst/>
              <a:gdLst/>
              <a:ahLst/>
              <a:cxnLst/>
              <a:rect l="l" t="t" r="r" b="b"/>
              <a:pathLst>
                <a:path w="917" h="441" extrusionOk="0">
                  <a:moveTo>
                    <a:pt x="0" y="1"/>
                  </a:moveTo>
                  <a:lnTo>
                    <a:pt x="0" y="1"/>
                  </a:lnTo>
                  <a:lnTo>
                    <a:pt x="440" y="1"/>
                  </a:lnTo>
                  <a:lnTo>
                    <a:pt x="917" y="441"/>
                  </a:lnTo>
                  <a:lnTo>
                    <a:pt x="917" y="441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08" name="Google Shape;708;p56"/>
            <p:cNvSpPr/>
            <p:nvPr/>
          </p:nvSpPr>
          <p:spPr>
            <a:xfrm>
              <a:off x="6221716" y="1846463"/>
              <a:ext cx="7089" cy="7089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0" y="0"/>
                  </a:moveTo>
                  <a:lnTo>
                    <a:pt x="0" y="0"/>
                  </a:lnTo>
                  <a:lnTo>
                    <a:pt x="440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09" name="Google Shape;709;p56"/>
            <p:cNvSpPr/>
            <p:nvPr/>
          </p:nvSpPr>
          <p:spPr>
            <a:xfrm>
              <a:off x="7385610" y="3216616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10" name="Google Shape;710;p56"/>
            <p:cNvSpPr/>
            <p:nvPr/>
          </p:nvSpPr>
          <p:spPr>
            <a:xfrm>
              <a:off x="5028356" y="316475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11" name="Google Shape;711;p56"/>
            <p:cNvSpPr/>
            <p:nvPr/>
          </p:nvSpPr>
          <p:spPr>
            <a:xfrm>
              <a:off x="4681843" y="3002690"/>
              <a:ext cx="37133" cy="14757"/>
            </a:xfrm>
            <a:custGeom>
              <a:avLst/>
              <a:gdLst/>
              <a:ahLst/>
              <a:cxnLst/>
              <a:rect l="l" t="t" r="r" b="b"/>
              <a:pathLst>
                <a:path w="2310" h="918" extrusionOk="0">
                  <a:moveTo>
                    <a:pt x="477" y="1"/>
                  </a:moveTo>
                  <a:lnTo>
                    <a:pt x="0" y="477"/>
                  </a:lnTo>
                  <a:lnTo>
                    <a:pt x="477" y="477"/>
                  </a:lnTo>
                  <a:lnTo>
                    <a:pt x="917" y="917"/>
                  </a:lnTo>
                  <a:lnTo>
                    <a:pt x="2310" y="917"/>
                  </a:lnTo>
                  <a:lnTo>
                    <a:pt x="1833" y="477"/>
                  </a:lnTo>
                  <a:lnTo>
                    <a:pt x="917" y="477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12" name="Google Shape;712;p56"/>
            <p:cNvSpPr/>
            <p:nvPr/>
          </p:nvSpPr>
          <p:spPr>
            <a:xfrm>
              <a:off x="5123826" y="2884828"/>
              <a:ext cx="16" cy="7684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0" y="477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13" name="Google Shape;713;p56"/>
            <p:cNvSpPr/>
            <p:nvPr/>
          </p:nvSpPr>
          <p:spPr>
            <a:xfrm>
              <a:off x="4888102" y="2951426"/>
              <a:ext cx="7668" cy="7089"/>
            </a:xfrm>
            <a:custGeom>
              <a:avLst/>
              <a:gdLst/>
              <a:ahLst/>
              <a:cxnLst/>
              <a:rect l="l" t="t" r="r" b="b"/>
              <a:pathLst>
                <a:path w="477" h="441" extrusionOk="0">
                  <a:moveTo>
                    <a:pt x="0" y="0"/>
                  </a:moveTo>
                  <a:lnTo>
                    <a:pt x="477" y="440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14" name="Google Shape;714;p56"/>
            <p:cNvSpPr/>
            <p:nvPr/>
          </p:nvSpPr>
          <p:spPr>
            <a:xfrm>
              <a:off x="6449772" y="1846463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15" name="Google Shape;715;p56"/>
            <p:cNvSpPr/>
            <p:nvPr/>
          </p:nvSpPr>
          <p:spPr>
            <a:xfrm>
              <a:off x="6582375" y="218530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16" name="Google Shape;716;p56"/>
            <p:cNvSpPr/>
            <p:nvPr/>
          </p:nvSpPr>
          <p:spPr>
            <a:xfrm>
              <a:off x="6538168" y="2067446"/>
              <a:ext cx="7684" cy="7089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1"/>
                  </a:moveTo>
                  <a:lnTo>
                    <a:pt x="1" y="441"/>
                  </a:lnTo>
                  <a:lnTo>
                    <a:pt x="477" y="44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17" name="Google Shape;717;p56"/>
            <p:cNvSpPr/>
            <p:nvPr/>
          </p:nvSpPr>
          <p:spPr>
            <a:xfrm>
              <a:off x="6435047" y="178753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18" name="Google Shape;718;p56"/>
            <p:cNvSpPr/>
            <p:nvPr/>
          </p:nvSpPr>
          <p:spPr>
            <a:xfrm>
              <a:off x="6545836" y="2023256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0"/>
                  </a:moveTo>
                  <a:lnTo>
                    <a:pt x="0" y="0"/>
                  </a:lnTo>
                  <a:lnTo>
                    <a:pt x="0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19" name="Google Shape;719;p56"/>
            <p:cNvSpPr/>
            <p:nvPr/>
          </p:nvSpPr>
          <p:spPr>
            <a:xfrm>
              <a:off x="6994891" y="2030329"/>
              <a:ext cx="58947" cy="22409"/>
            </a:xfrm>
            <a:custGeom>
              <a:avLst/>
              <a:gdLst/>
              <a:ahLst/>
              <a:cxnLst/>
              <a:rect l="l" t="t" r="r" b="b"/>
              <a:pathLst>
                <a:path w="3667" h="1394" extrusionOk="0">
                  <a:moveTo>
                    <a:pt x="2310" y="0"/>
                  </a:moveTo>
                  <a:lnTo>
                    <a:pt x="0" y="917"/>
                  </a:lnTo>
                  <a:lnTo>
                    <a:pt x="917" y="1393"/>
                  </a:lnTo>
                  <a:lnTo>
                    <a:pt x="1833" y="1393"/>
                  </a:lnTo>
                  <a:lnTo>
                    <a:pt x="2310" y="917"/>
                  </a:lnTo>
                  <a:lnTo>
                    <a:pt x="3666" y="1393"/>
                  </a:lnTo>
                  <a:lnTo>
                    <a:pt x="3666" y="1393"/>
                  </a:lnTo>
                  <a:lnTo>
                    <a:pt x="2750" y="477"/>
                  </a:lnTo>
                  <a:lnTo>
                    <a:pt x="231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20" name="Google Shape;720;p56"/>
            <p:cNvSpPr/>
            <p:nvPr/>
          </p:nvSpPr>
          <p:spPr>
            <a:xfrm>
              <a:off x="6619492" y="2354449"/>
              <a:ext cx="7089" cy="7684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1" y="477"/>
                  </a:moveTo>
                  <a:lnTo>
                    <a:pt x="441" y="0"/>
                  </a:lnTo>
                  <a:lnTo>
                    <a:pt x="44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21" name="Google Shape;721;p56"/>
            <p:cNvSpPr/>
            <p:nvPr/>
          </p:nvSpPr>
          <p:spPr>
            <a:xfrm>
              <a:off x="6560561" y="2126377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22" name="Google Shape;722;p56"/>
            <p:cNvSpPr/>
            <p:nvPr/>
          </p:nvSpPr>
          <p:spPr>
            <a:xfrm>
              <a:off x="6700237" y="4092928"/>
              <a:ext cx="7668" cy="7668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477" y="0"/>
                  </a:moveTo>
                  <a:lnTo>
                    <a:pt x="477" y="0"/>
                  </a:ln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23" name="Google Shape;723;p56"/>
            <p:cNvSpPr/>
            <p:nvPr/>
          </p:nvSpPr>
          <p:spPr>
            <a:xfrm>
              <a:off x="6862289" y="3717529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24" name="Google Shape;724;p56"/>
            <p:cNvSpPr/>
            <p:nvPr/>
          </p:nvSpPr>
          <p:spPr>
            <a:xfrm>
              <a:off x="6493978" y="3909062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44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25" name="Google Shape;725;p56"/>
            <p:cNvSpPr/>
            <p:nvPr/>
          </p:nvSpPr>
          <p:spPr>
            <a:xfrm>
              <a:off x="6656030" y="4107653"/>
              <a:ext cx="14757" cy="16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477" y="1"/>
                  </a:moveTo>
                  <a:lnTo>
                    <a:pt x="1" y="1"/>
                  </a:lnTo>
                  <a:lnTo>
                    <a:pt x="91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26" name="Google Shape;726;p56"/>
            <p:cNvSpPr/>
            <p:nvPr/>
          </p:nvSpPr>
          <p:spPr>
            <a:xfrm>
              <a:off x="6685496" y="3481805"/>
              <a:ext cx="37149" cy="29482"/>
            </a:xfrm>
            <a:custGeom>
              <a:avLst/>
              <a:gdLst/>
              <a:ahLst/>
              <a:cxnLst/>
              <a:rect l="l" t="t" r="r" b="b"/>
              <a:pathLst>
                <a:path w="2311" h="1834" extrusionOk="0">
                  <a:moveTo>
                    <a:pt x="1394" y="917"/>
                  </a:moveTo>
                  <a:lnTo>
                    <a:pt x="1834" y="440"/>
                  </a:lnTo>
                  <a:lnTo>
                    <a:pt x="2310" y="1"/>
                  </a:lnTo>
                  <a:lnTo>
                    <a:pt x="2310" y="1"/>
                  </a:lnTo>
                  <a:lnTo>
                    <a:pt x="1834" y="440"/>
                  </a:lnTo>
                  <a:lnTo>
                    <a:pt x="1394" y="917"/>
                  </a:lnTo>
                  <a:lnTo>
                    <a:pt x="1" y="1834"/>
                  </a:lnTo>
                  <a:lnTo>
                    <a:pt x="1" y="183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27" name="Google Shape;727;p56"/>
            <p:cNvSpPr/>
            <p:nvPr/>
          </p:nvSpPr>
          <p:spPr>
            <a:xfrm>
              <a:off x="6773892" y="3496546"/>
              <a:ext cx="14757" cy="7073"/>
            </a:xfrm>
            <a:custGeom>
              <a:avLst/>
              <a:gdLst/>
              <a:ahLst/>
              <a:cxnLst/>
              <a:rect l="l" t="t" r="r" b="b"/>
              <a:pathLst>
                <a:path w="918" h="440" extrusionOk="0">
                  <a:moveTo>
                    <a:pt x="477" y="0"/>
                  </a:moveTo>
                  <a:lnTo>
                    <a:pt x="917" y="0"/>
                  </a:lnTo>
                  <a:lnTo>
                    <a:pt x="917" y="0"/>
                  </a:lnTo>
                  <a:lnTo>
                    <a:pt x="477" y="0"/>
                  </a:ln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28" name="Google Shape;728;p56"/>
            <p:cNvSpPr/>
            <p:nvPr/>
          </p:nvSpPr>
          <p:spPr>
            <a:xfrm>
              <a:off x="6832823" y="3518343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0"/>
                  </a:moveTo>
                  <a:lnTo>
                    <a:pt x="477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29" name="Google Shape;729;p56"/>
            <p:cNvSpPr/>
            <p:nvPr/>
          </p:nvSpPr>
          <p:spPr>
            <a:xfrm>
              <a:off x="6869956" y="3591999"/>
              <a:ext cx="14741" cy="16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440" y="1"/>
                  </a:moveTo>
                  <a:lnTo>
                    <a:pt x="917" y="1"/>
                  </a:lnTo>
                  <a:lnTo>
                    <a:pt x="44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30" name="Google Shape;730;p56"/>
            <p:cNvSpPr/>
            <p:nvPr/>
          </p:nvSpPr>
          <p:spPr>
            <a:xfrm>
              <a:off x="6663698" y="3503603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0" y="1"/>
                  </a:moveTo>
                  <a:lnTo>
                    <a:pt x="0" y="1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31" name="Google Shape;731;p56"/>
            <p:cNvSpPr/>
            <p:nvPr/>
          </p:nvSpPr>
          <p:spPr>
            <a:xfrm>
              <a:off x="6773892" y="4033997"/>
              <a:ext cx="7684" cy="7668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477" y="0"/>
                  </a:moveTo>
                  <a:lnTo>
                    <a:pt x="477" y="0"/>
                  </a:ln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32" name="Google Shape;732;p56"/>
            <p:cNvSpPr/>
            <p:nvPr/>
          </p:nvSpPr>
          <p:spPr>
            <a:xfrm>
              <a:off x="6818098" y="3496546"/>
              <a:ext cx="16" cy="14741"/>
            </a:xfrm>
            <a:custGeom>
              <a:avLst/>
              <a:gdLst/>
              <a:ahLst/>
              <a:cxnLst/>
              <a:rect l="l" t="t" r="r" b="b"/>
              <a:pathLst>
                <a:path w="1" h="917" extrusionOk="0">
                  <a:moveTo>
                    <a:pt x="0" y="0"/>
                  </a:moveTo>
                  <a:lnTo>
                    <a:pt x="0" y="0"/>
                  </a:lnTo>
                  <a:lnTo>
                    <a:pt x="0" y="917"/>
                  </a:lnTo>
                  <a:lnTo>
                    <a:pt x="0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33" name="Google Shape;733;p56"/>
            <p:cNvSpPr/>
            <p:nvPr/>
          </p:nvSpPr>
          <p:spPr>
            <a:xfrm>
              <a:off x="6737354" y="4092928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1" y="0"/>
                  </a:moveTo>
                  <a:lnTo>
                    <a:pt x="1" y="0"/>
                  </a:lnTo>
                  <a:lnTo>
                    <a:pt x="44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34" name="Google Shape;734;p56"/>
            <p:cNvSpPr/>
            <p:nvPr/>
          </p:nvSpPr>
          <p:spPr>
            <a:xfrm>
              <a:off x="6752094" y="4063463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35" name="Google Shape;735;p56"/>
            <p:cNvSpPr/>
            <p:nvPr/>
          </p:nvSpPr>
          <p:spPr>
            <a:xfrm>
              <a:off x="7407408" y="3371016"/>
              <a:ext cx="29482" cy="16"/>
            </a:xfrm>
            <a:custGeom>
              <a:avLst/>
              <a:gdLst/>
              <a:ahLst/>
              <a:cxnLst/>
              <a:rect l="l" t="t" r="r" b="b"/>
              <a:pathLst>
                <a:path w="1834" h="1" extrusionOk="0">
                  <a:moveTo>
                    <a:pt x="0" y="0"/>
                  </a:moveTo>
                  <a:lnTo>
                    <a:pt x="917" y="0"/>
                  </a:lnTo>
                  <a:lnTo>
                    <a:pt x="1833" y="0"/>
                  </a:lnTo>
                  <a:lnTo>
                    <a:pt x="1833" y="0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36" name="Google Shape;736;p56"/>
            <p:cNvSpPr/>
            <p:nvPr/>
          </p:nvSpPr>
          <p:spPr>
            <a:xfrm>
              <a:off x="6590026" y="4122394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37" name="Google Shape;737;p56"/>
            <p:cNvSpPr/>
            <p:nvPr/>
          </p:nvSpPr>
          <p:spPr>
            <a:xfrm>
              <a:off x="6626565" y="4100580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38" name="Google Shape;738;p56"/>
            <p:cNvSpPr/>
            <p:nvPr/>
          </p:nvSpPr>
          <p:spPr>
            <a:xfrm>
              <a:off x="6766819" y="4092928"/>
              <a:ext cx="7089" cy="7668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441" y="0"/>
                  </a:moveTo>
                  <a:lnTo>
                    <a:pt x="441" y="0"/>
                  </a:lnTo>
                  <a:lnTo>
                    <a:pt x="1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39" name="Google Shape;739;p56"/>
            <p:cNvSpPr/>
            <p:nvPr/>
          </p:nvSpPr>
          <p:spPr>
            <a:xfrm>
              <a:off x="6759167" y="4130045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1"/>
                  </a:moveTo>
                  <a:lnTo>
                    <a:pt x="0" y="1"/>
                  </a:lnTo>
                  <a:lnTo>
                    <a:pt x="0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40" name="Google Shape;740;p56"/>
            <p:cNvSpPr/>
            <p:nvPr/>
          </p:nvSpPr>
          <p:spPr>
            <a:xfrm>
              <a:off x="6766819" y="4107653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41" name="Google Shape;741;p56"/>
            <p:cNvSpPr/>
            <p:nvPr/>
          </p:nvSpPr>
          <p:spPr>
            <a:xfrm>
              <a:off x="6369043" y="426264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42" name="Google Shape;742;p56"/>
            <p:cNvSpPr/>
            <p:nvPr/>
          </p:nvSpPr>
          <p:spPr>
            <a:xfrm>
              <a:off x="7304271" y="3216616"/>
              <a:ext cx="14757" cy="7089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917" y="0"/>
                  </a:moveTo>
                  <a:lnTo>
                    <a:pt x="917" y="0"/>
                  </a:ln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43" name="Google Shape;743;p56"/>
            <p:cNvSpPr/>
            <p:nvPr/>
          </p:nvSpPr>
          <p:spPr>
            <a:xfrm>
              <a:off x="7274805" y="3208948"/>
              <a:ext cx="14757" cy="14757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917" y="477"/>
                  </a:moveTo>
                  <a:lnTo>
                    <a:pt x="917" y="1"/>
                  </a:lnTo>
                  <a:lnTo>
                    <a:pt x="917" y="1"/>
                  </a:lnTo>
                  <a:lnTo>
                    <a:pt x="917" y="477"/>
                  </a:lnTo>
                  <a:lnTo>
                    <a:pt x="1" y="917"/>
                  </a:lnTo>
                  <a:lnTo>
                    <a:pt x="1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44" name="Google Shape;744;p56"/>
            <p:cNvSpPr/>
            <p:nvPr/>
          </p:nvSpPr>
          <p:spPr>
            <a:xfrm>
              <a:off x="7208801" y="3194223"/>
              <a:ext cx="14757" cy="29482"/>
            </a:xfrm>
            <a:custGeom>
              <a:avLst/>
              <a:gdLst/>
              <a:ahLst/>
              <a:cxnLst/>
              <a:rect l="l" t="t" r="r" b="b"/>
              <a:pathLst>
                <a:path w="918" h="1834" extrusionOk="0">
                  <a:moveTo>
                    <a:pt x="917" y="0"/>
                  </a:moveTo>
                  <a:lnTo>
                    <a:pt x="1" y="917"/>
                  </a:lnTo>
                  <a:lnTo>
                    <a:pt x="1" y="1833"/>
                  </a:lnTo>
                  <a:lnTo>
                    <a:pt x="441" y="917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45" name="Google Shape;745;p56"/>
            <p:cNvSpPr/>
            <p:nvPr/>
          </p:nvSpPr>
          <p:spPr>
            <a:xfrm>
              <a:off x="7179336" y="3216616"/>
              <a:ext cx="7089" cy="7089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441" y="0"/>
                  </a:moveTo>
                  <a:lnTo>
                    <a:pt x="441" y="0"/>
                  </a:ln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46" name="Google Shape;746;p56"/>
            <p:cNvSpPr/>
            <p:nvPr/>
          </p:nvSpPr>
          <p:spPr>
            <a:xfrm>
              <a:off x="7415076" y="3216616"/>
              <a:ext cx="7073" cy="7089"/>
            </a:xfrm>
            <a:custGeom>
              <a:avLst/>
              <a:gdLst/>
              <a:ahLst/>
              <a:cxnLst/>
              <a:rect l="l" t="t" r="r" b="b"/>
              <a:pathLst>
                <a:path w="440" h="441" extrusionOk="0">
                  <a:moveTo>
                    <a:pt x="440" y="0"/>
                  </a:moveTo>
                  <a:lnTo>
                    <a:pt x="440" y="0"/>
                  </a:lnTo>
                  <a:lnTo>
                    <a:pt x="0" y="440"/>
                  </a:lnTo>
                  <a:lnTo>
                    <a:pt x="0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47" name="Google Shape;747;p56"/>
            <p:cNvSpPr/>
            <p:nvPr/>
          </p:nvSpPr>
          <p:spPr>
            <a:xfrm>
              <a:off x="7149870" y="3216616"/>
              <a:ext cx="21830" cy="16"/>
            </a:xfrm>
            <a:custGeom>
              <a:avLst/>
              <a:gdLst/>
              <a:ahLst/>
              <a:cxnLst/>
              <a:rect l="l" t="t" r="r" b="b"/>
              <a:pathLst>
                <a:path w="1358" h="1" extrusionOk="0">
                  <a:moveTo>
                    <a:pt x="1357" y="0"/>
                  </a:moveTo>
                  <a:lnTo>
                    <a:pt x="1357" y="0"/>
                  </a:lnTo>
                  <a:lnTo>
                    <a:pt x="917" y="0"/>
                  </a:lnTo>
                  <a:lnTo>
                    <a:pt x="1" y="0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48" name="Google Shape;748;p56"/>
            <p:cNvSpPr/>
            <p:nvPr/>
          </p:nvSpPr>
          <p:spPr>
            <a:xfrm>
              <a:off x="7415076" y="3267879"/>
              <a:ext cx="7073" cy="16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44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49" name="Google Shape;749;p56"/>
            <p:cNvSpPr/>
            <p:nvPr/>
          </p:nvSpPr>
          <p:spPr>
            <a:xfrm>
              <a:off x="7333736" y="3208948"/>
              <a:ext cx="22425" cy="7684"/>
            </a:xfrm>
            <a:custGeom>
              <a:avLst/>
              <a:gdLst/>
              <a:ahLst/>
              <a:cxnLst/>
              <a:rect l="l" t="t" r="r" b="b"/>
              <a:pathLst>
                <a:path w="1395" h="478" extrusionOk="0">
                  <a:moveTo>
                    <a:pt x="478" y="1"/>
                  </a:moveTo>
                  <a:lnTo>
                    <a:pt x="1394" y="1"/>
                  </a:lnTo>
                  <a:lnTo>
                    <a:pt x="1394" y="1"/>
                  </a:lnTo>
                  <a:lnTo>
                    <a:pt x="1394" y="1"/>
                  </a:lnTo>
                  <a:lnTo>
                    <a:pt x="478" y="1"/>
                  </a:lnTo>
                  <a:lnTo>
                    <a:pt x="478" y="477"/>
                  </a:lnTo>
                  <a:lnTo>
                    <a:pt x="1" y="477"/>
                  </a:lnTo>
                  <a:lnTo>
                    <a:pt x="478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50" name="Google Shape;750;p56"/>
            <p:cNvSpPr/>
            <p:nvPr/>
          </p:nvSpPr>
          <p:spPr>
            <a:xfrm>
              <a:off x="7370869" y="3216616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0"/>
                  </a:moveTo>
                  <a:lnTo>
                    <a:pt x="1" y="0"/>
                  </a:ln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51" name="Google Shape;751;p56"/>
            <p:cNvSpPr/>
            <p:nvPr/>
          </p:nvSpPr>
          <p:spPr>
            <a:xfrm>
              <a:off x="6773892" y="3231340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44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52" name="Google Shape;752;p56"/>
            <p:cNvSpPr/>
            <p:nvPr/>
          </p:nvSpPr>
          <p:spPr>
            <a:xfrm>
              <a:off x="6493978" y="3246081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53" name="Google Shape;753;p56"/>
            <p:cNvSpPr/>
            <p:nvPr/>
          </p:nvSpPr>
          <p:spPr>
            <a:xfrm>
              <a:off x="6855216" y="3223689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54" name="Google Shape;754;p56"/>
            <p:cNvSpPr/>
            <p:nvPr/>
          </p:nvSpPr>
          <p:spPr>
            <a:xfrm>
              <a:off x="6744427" y="3223689"/>
              <a:ext cx="16" cy="7668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477"/>
                  </a:moveTo>
                  <a:lnTo>
                    <a:pt x="1" y="47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55" name="Google Shape;755;p56"/>
            <p:cNvSpPr/>
            <p:nvPr/>
          </p:nvSpPr>
          <p:spPr>
            <a:xfrm>
              <a:off x="6538168" y="3208948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1" y="1"/>
                  </a:move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56" name="Google Shape;756;p56"/>
            <p:cNvSpPr/>
            <p:nvPr/>
          </p:nvSpPr>
          <p:spPr>
            <a:xfrm>
              <a:off x="6943612" y="3113479"/>
              <a:ext cx="21830" cy="7089"/>
            </a:xfrm>
            <a:custGeom>
              <a:avLst/>
              <a:gdLst/>
              <a:ahLst/>
              <a:cxnLst/>
              <a:rect l="l" t="t" r="r" b="b"/>
              <a:pathLst>
                <a:path w="1358" h="441" extrusionOk="0">
                  <a:moveTo>
                    <a:pt x="917" y="1"/>
                  </a:moveTo>
                  <a:lnTo>
                    <a:pt x="1" y="441"/>
                  </a:lnTo>
                  <a:lnTo>
                    <a:pt x="1" y="441"/>
                  </a:lnTo>
                  <a:lnTo>
                    <a:pt x="135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57" name="Google Shape;757;p56"/>
            <p:cNvSpPr/>
            <p:nvPr/>
          </p:nvSpPr>
          <p:spPr>
            <a:xfrm>
              <a:off x="7002543" y="3098754"/>
              <a:ext cx="14757" cy="14741"/>
            </a:xfrm>
            <a:custGeom>
              <a:avLst/>
              <a:gdLst/>
              <a:ahLst/>
              <a:cxnLst/>
              <a:rect l="l" t="t" r="r" b="b"/>
              <a:pathLst>
                <a:path w="918" h="917" extrusionOk="0">
                  <a:moveTo>
                    <a:pt x="917" y="0"/>
                  </a:moveTo>
                  <a:lnTo>
                    <a:pt x="917" y="0"/>
                  </a:lnTo>
                  <a:lnTo>
                    <a:pt x="1" y="917"/>
                  </a:lnTo>
                  <a:lnTo>
                    <a:pt x="1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58" name="Google Shape;758;p56"/>
            <p:cNvSpPr/>
            <p:nvPr/>
          </p:nvSpPr>
          <p:spPr>
            <a:xfrm>
              <a:off x="6965426" y="3105827"/>
              <a:ext cx="14741" cy="7668"/>
            </a:xfrm>
            <a:custGeom>
              <a:avLst/>
              <a:gdLst/>
              <a:ahLst/>
              <a:cxnLst/>
              <a:rect l="l" t="t" r="r" b="b"/>
              <a:pathLst>
                <a:path w="917" h="477" extrusionOk="0">
                  <a:moveTo>
                    <a:pt x="477" y="0"/>
                  </a:moveTo>
                  <a:lnTo>
                    <a:pt x="0" y="477"/>
                  </a:lnTo>
                  <a:lnTo>
                    <a:pt x="477" y="477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59" name="Google Shape;759;p56"/>
            <p:cNvSpPr/>
            <p:nvPr/>
          </p:nvSpPr>
          <p:spPr>
            <a:xfrm>
              <a:off x="7090939" y="3157685"/>
              <a:ext cx="14757" cy="7089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441" y="0"/>
                  </a:moveTo>
                  <a:lnTo>
                    <a:pt x="917" y="0"/>
                  </a:lnTo>
                  <a:lnTo>
                    <a:pt x="917" y="0"/>
                  </a:lnTo>
                  <a:lnTo>
                    <a:pt x="441" y="0"/>
                  </a:lnTo>
                  <a:lnTo>
                    <a:pt x="1" y="440"/>
                  </a:lnTo>
                  <a:lnTo>
                    <a:pt x="1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60" name="Google Shape;760;p56"/>
            <p:cNvSpPr/>
            <p:nvPr/>
          </p:nvSpPr>
          <p:spPr>
            <a:xfrm>
              <a:off x="8092782" y="3879597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61" name="Google Shape;761;p56"/>
            <p:cNvSpPr/>
            <p:nvPr/>
          </p:nvSpPr>
          <p:spPr>
            <a:xfrm>
              <a:off x="5683670" y="3002690"/>
              <a:ext cx="7668" cy="7684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0" y="1"/>
                  </a:moveTo>
                  <a:lnTo>
                    <a:pt x="477" y="477"/>
                  </a:lnTo>
                  <a:lnTo>
                    <a:pt x="477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62" name="Google Shape;762;p56"/>
            <p:cNvSpPr/>
            <p:nvPr/>
          </p:nvSpPr>
          <p:spPr>
            <a:xfrm>
              <a:off x="5706062" y="3010357"/>
              <a:ext cx="7089" cy="7089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1" y="0"/>
                  </a:moveTo>
                  <a:lnTo>
                    <a:pt x="440" y="440"/>
                  </a:lnTo>
                  <a:lnTo>
                    <a:pt x="440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63" name="Google Shape;763;p56"/>
            <p:cNvSpPr/>
            <p:nvPr/>
          </p:nvSpPr>
          <p:spPr>
            <a:xfrm>
              <a:off x="7591869" y="3680412"/>
              <a:ext cx="14741" cy="22409"/>
            </a:xfrm>
            <a:custGeom>
              <a:avLst/>
              <a:gdLst/>
              <a:ahLst/>
              <a:cxnLst/>
              <a:rect l="l" t="t" r="r" b="b"/>
              <a:pathLst>
                <a:path w="917" h="1394" extrusionOk="0">
                  <a:moveTo>
                    <a:pt x="440" y="917"/>
                  </a:moveTo>
                  <a:lnTo>
                    <a:pt x="917" y="0"/>
                  </a:lnTo>
                  <a:lnTo>
                    <a:pt x="917" y="0"/>
                  </a:lnTo>
                  <a:lnTo>
                    <a:pt x="440" y="917"/>
                  </a:lnTo>
                  <a:lnTo>
                    <a:pt x="0" y="1393"/>
                  </a:lnTo>
                  <a:lnTo>
                    <a:pt x="0" y="1393"/>
                  </a:lnTo>
                  <a:lnTo>
                    <a:pt x="0" y="1393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64" name="Google Shape;764;p56"/>
            <p:cNvSpPr/>
            <p:nvPr/>
          </p:nvSpPr>
          <p:spPr>
            <a:xfrm>
              <a:off x="7562403" y="3702804"/>
              <a:ext cx="7073" cy="21814"/>
            </a:xfrm>
            <a:custGeom>
              <a:avLst/>
              <a:gdLst/>
              <a:ahLst/>
              <a:cxnLst/>
              <a:rect l="l" t="t" r="r" b="b"/>
              <a:pathLst>
                <a:path w="440" h="1357" extrusionOk="0">
                  <a:moveTo>
                    <a:pt x="440" y="0"/>
                  </a:moveTo>
                  <a:lnTo>
                    <a:pt x="440" y="0"/>
                  </a:lnTo>
                  <a:lnTo>
                    <a:pt x="0" y="1357"/>
                  </a:lnTo>
                  <a:lnTo>
                    <a:pt x="0" y="135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65" name="Google Shape;765;p56"/>
            <p:cNvSpPr/>
            <p:nvPr/>
          </p:nvSpPr>
          <p:spPr>
            <a:xfrm>
              <a:off x="6295372" y="2863030"/>
              <a:ext cx="29482" cy="7089"/>
            </a:xfrm>
            <a:custGeom>
              <a:avLst/>
              <a:gdLst/>
              <a:ahLst/>
              <a:cxnLst/>
              <a:rect l="l" t="t" r="r" b="b"/>
              <a:pathLst>
                <a:path w="1834" h="441" extrusionOk="0">
                  <a:moveTo>
                    <a:pt x="1834" y="0"/>
                  </a:moveTo>
                  <a:lnTo>
                    <a:pt x="1" y="440"/>
                  </a:lnTo>
                  <a:lnTo>
                    <a:pt x="441" y="440"/>
                  </a:lnTo>
                  <a:lnTo>
                    <a:pt x="183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66" name="Google Shape;766;p56"/>
            <p:cNvSpPr/>
            <p:nvPr/>
          </p:nvSpPr>
          <p:spPr>
            <a:xfrm>
              <a:off x="8107506" y="3923787"/>
              <a:ext cx="7089" cy="7089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1" y="1"/>
                  </a:moveTo>
                  <a:lnTo>
                    <a:pt x="441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67" name="Google Shape;767;p56"/>
            <p:cNvSpPr/>
            <p:nvPr/>
          </p:nvSpPr>
          <p:spPr>
            <a:xfrm>
              <a:off x="7643132" y="3688063"/>
              <a:ext cx="37149" cy="7089"/>
            </a:xfrm>
            <a:custGeom>
              <a:avLst/>
              <a:gdLst/>
              <a:ahLst/>
              <a:cxnLst/>
              <a:rect l="l" t="t" r="r" b="b"/>
              <a:pathLst>
                <a:path w="2311" h="441" extrusionOk="0">
                  <a:moveTo>
                    <a:pt x="2310" y="1"/>
                  </a:moveTo>
                  <a:lnTo>
                    <a:pt x="2310" y="1"/>
                  </a:lnTo>
                  <a:lnTo>
                    <a:pt x="1" y="441"/>
                  </a:lnTo>
                  <a:lnTo>
                    <a:pt x="1" y="441"/>
                  </a:lnTo>
                  <a:lnTo>
                    <a:pt x="1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68" name="Google Shape;768;p56"/>
            <p:cNvSpPr/>
            <p:nvPr/>
          </p:nvSpPr>
          <p:spPr>
            <a:xfrm>
              <a:off x="6619492" y="2700962"/>
              <a:ext cx="7089" cy="7089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1" y="1"/>
                  </a:moveTo>
                  <a:lnTo>
                    <a:pt x="441" y="441"/>
                  </a:lnTo>
                  <a:lnTo>
                    <a:pt x="44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69" name="Google Shape;769;p56"/>
            <p:cNvSpPr/>
            <p:nvPr/>
          </p:nvSpPr>
          <p:spPr>
            <a:xfrm>
              <a:off x="7819925" y="3688063"/>
              <a:ext cx="44222" cy="14757"/>
            </a:xfrm>
            <a:custGeom>
              <a:avLst/>
              <a:gdLst/>
              <a:ahLst/>
              <a:cxnLst/>
              <a:rect l="l" t="t" r="r" b="b"/>
              <a:pathLst>
                <a:path w="2751" h="918" extrusionOk="0">
                  <a:moveTo>
                    <a:pt x="1394" y="917"/>
                  </a:moveTo>
                  <a:lnTo>
                    <a:pt x="1834" y="441"/>
                  </a:lnTo>
                  <a:lnTo>
                    <a:pt x="2750" y="1"/>
                  </a:lnTo>
                  <a:lnTo>
                    <a:pt x="2750" y="1"/>
                  </a:lnTo>
                  <a:lnTo>
                    <a:pt x="1834" y="441"/>
                  </a:lnTo>
                  <a:lnTo>
                    <a:pt x="1394" y="917"/>
                  </a:lnTo>
                  <a:lnTo>
                    <a:pt x="477" y="917"/>
                  </a:lnTo>
                  <a:lnTo>
                    <a:pt x="1" y="917"/>
                  </a:lnTo>
                  <a:lnTo>
                    <a:pt x="477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70" name="Google Shape;770;p56"/>
            <p:cNvSpPr/>
            <p:nvPr/>
          </p:nvSpPr>
          <p:spPr>
            <a:xfrm>
              <a:off x="4998891" y="3960326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71" name="Google Shape;771;p56"/>
            <p:cNvSpPr/>
            <p:nvPr/>
          </p:nvSpPr>
          <p:spPr>
            <a:xfrm>
              <a:off x="5691337" y="3098754"/>
              <a:ext cx="14741" cy="21814"/>
            </a:xfrm>
            <a:custGeom>
              <a:avLst/>
              <a:gdLst/>
              <a:ahLst/>
              <a:cxnLst/>
              <a:rect l="l" t="t" r="r" b="b"/>
              <a:pathLst>
                <a:path w="917" h="1357" extrusionOk="0">
                  <a:moveTo>
                    <a:pt x="0" y="0"/>
                  </a:moveTo>
                  <a:lnTo>
                    <a:pt x="440" y="440"/>
                  </a:lnTo>
                  <a:lnTo>
                    <a:pt x="917" y="1357"/>
                  </a:lnTo>
                  <a:lnTo>
                    <a:pt x="917" y="4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72" name="Google Shape;772;p56"/>
            <p:cNvSpPr/>
            <p:nvPr/>
          </p:nvSpPr>
          <p:spPr>
            <a:xfrm>
              <a:off x="7768661" y="3688063"/>
              <a:ext cx="21814" cy="7089"/>
            </a:xfrm>
            <a:custGeom>
              <a:avLst/>
              <a:gdLst/>
              <a:ahLst/>
              <a:cxnLst/>
              <a:rect l="l" t="t" r="r" b="b"/>
              <a:pathLst>
                <a:path w="1357" h="441" extrusionOk="0">
                  <a:moveTo>
                    <a:pt x="1357" y="1"/>
                  </a:moveTo>
                  <a:lnTo>
                    <a:pt x="1357" y="1"/>
                  </a:lnTo>
                  <a:lnTo>
                    <a:pt x="0" y="441"/>
                  </a:lnTo>
                  <a:lnTo>
                    <a:pt x="0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73" name="Google Shape;773;p56"/>
            <p:cNvSpPr/>
            <p:nvPr/>
          </p:nvSpPr>
          <p:spPr>
            <a:xfrm>
              <a:off x="7716803" y="3688063"/>
              <a:ext cx="37133" cy="7089"/>
            </a:xfrm>
            <a:custGeom>
              <a:avLst/>
              <a:gdLst/>
              <a:ahLst/>
              <a:cxnLst/>
              <a:rect l="l" t="t" r="r" b="b"/>
              <a:pathLst>
                <a:path w="2310" h="441" extrusionOk="0">
                  <a:moveTo>
                    <a:pt x="1833" y="1"/>
                  </a:moveTo>
                  <a:lnTo>
                    <a:pt x="2310" y="1"/>
                  </a:lnTo>
                  <a:lnTo>
                    <a:pt x="1833" y="1"/>
                  </a:lnTo>
                  <a:lnTo>
                    <a:pt x="477" y="441"/>
                  </a:lnTo>
                  <a:lnTo>
                    <a:pt x="0" y="441"/>
                  </a:lnTo>
                  <a:lnTo>
                    <a:pt x="477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74" name="Google Shape;774;p56"/>
            <p:cNvSpPr/>
            <p:nvPr/>
          </p:nvSpPr>
          <p:spPr>
            <a:xfrm>
              <a:off x="7687338" y="3695136"/>
              <a:ext cx="7668" cy="16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477" y="1"/>
                  </a:moveTo>
                  <a:lnTo>
                    <a:pt x="477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75" name="Google Shape;775;p56"/>
            <p:cNvSpPr/>
            <p:nvPr/>
          </p:nvSpPr>
          <p:spPr>
            <a:xfrm>
              <a:off x="6597099" y="2722776"/>
              <a:ext cx="16" cy="7668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0"/>
                  </a:move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76" name="Google Shape;776;p56"/>
            <p:cNvSpPr/>
            <p:nvPr/>
          </p:nvSpPr>
          <p:spPr>
            <a:xfrm>
              <a:off x="6626565" y="2855362"/>
              <a:ext cx="14757" cy="14757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1" y="1"/>
                  </a:moveTo>
                  <a:lnTo>
                    <a:pt x="477" y="477"/>
                  </a:lnTo>
                  <a:lnTo>
                    <a:pt x="917" y="917"/>
                  </a:lnTo>
                  <a:lnTo>
                    <a:pt x="917" y="477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77" name="Google Shape;777;p56"/>
            <p:cNvSpPr/>
            <p:nvPr/>
          </p:nvSpPr>
          <p:spPr>
            <a:xfrm>
              <a:off x="6611840" y="2766966"/>
              <a:ext cx="14741" cy="16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0" y="1"/>
                  </a:moveTo>
                  <a:lnTo>
                    <a:pt x="917" y="1"/>
                  </a:lnTo>
                  <a:lnTo>
                    <a:pt x="91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78" name="Google Shape;778;p56"/>
            <p:cNvSpPr/>
            <p:nvPr/>
          </p:nvSpPr>
          <p:spPr>
            <a:xfrm>
              <a:off x="6678423" y="2840638"/>
              <a:ext cx="21830" cy="16"/>
            </a:xfrm>
            <a:custGeom>
              <a:avLst/>
              <a:gdLst/>
              <a:ahLst/>
              <a:cxnLst/>
              <a:rect l="l" t="t" r="r" b="b"/>
              <a:pathLst>
                <a:path w="1358" h="1" extrusionOk="0">
                  <a:moveTo>
                    <a:pt x="1357" y="0"/>
                  </a:moveTo>
                  <a:lnTo>
                    <a:pt x="917" y="0"/>
                  </a:lnTo>
                  <a:lnTo>
                    <a:pt x="1" y="0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79" name="Google Shape;779;p56"/>
            <p:cNvSpPr/>
            <p:nvPr/>
          </p:nvSpPr>
          <p:spPr>
            <a:xfrm>
              <a:off x="6884681" y="3046896"/>
              <a:ext cx="14757" cy="7668"/>
            </a:xfrm>
            <a:custGeom>
              <a:avLst/>
              <a:gdLst/>
              <a:ahLst/>
              <a:cxnLst/>
              <a:rect l="l" t="t" r="r" b="b"/>
              <a:pathLst>
                <a:path w="918" h="477" extrusionOk="0">
                  <a:moveTo>
                    <a:pt x="1" y="0"/>
                  </a:moveTo>
                  <a:lnTo>
                    <a:pt x="917" y="477"/>
                  </a:lnTo>
                  <a:lnTo>
                    <a:pt x="917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80" name="Google Shape;780;p56"/>
            <p:cNvSpPr/>
            <p:nvPr/>
          </p:nvSpPr>
          <p:spPr>
            <a:xfrm>
              <a:off x="6611840" y="2737500"/>
              <a:ext cx="7668" cy="7684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477" y="1"/>
                  </a:moveTo>
                  <a:lnTo>
                    <a:pt x="477" y="1"/>
                  </a:ln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81" name="Google Shape;781;p56"/>
            <p:cNvSpPr/>
            <p:nvPr/>
          </p:nvSpPr>
          <p:spPr>
            <a:xfrm>
              <a:off x="6811025" y="2936686"/>
              <a:ext cx="21814" cy="16"/>
            </a:xfrm>
            <a:custGeom>
              <a:avLst/>
              <a:gdLst/>
              <a:ahLst/>
              <a:cxnLst/>
              <a:rect l="l" t="t" r="r" b="b"/>
              <a:pathLst>
                <a:path w="1357" h="1" extrusionOk="0">
                  <a:moveTo>
                    <a:pt x="1357" y="1"/>
                  </a:moveTo>
                  <a:lnTo>
                    <a:pt x="1357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82" name="Google Shape;782;p56"/>
            <p:cNvSpPr/>
            <p:nvPr/>
          </p:nvSpPr>
          <p:spPr>
            <a:xfrm>
              <a:off x="6729702" y="2840638"/>
              <a:ext cx="22409" cy="14741"/>
            </a:xfrm>
            <a:custGeom>
              <a:avLst/>
              <a:gdLst/>
              <a:ahLst/>
              <a:cxnLst/>
              <a:rect l="l" t="t" r="r" b="b"/>
              <a:pathLst>
                <a:path w="1394" h="917" extrusionOk="0">
                  <a:moveTo>
                    <a:pt x="477" y="917"/>
                  </a:moveTo>
                  <a:lnTo>
                    <a:pt x="1393" y="477"/>
                  </a:lnTo>
                  <a:lnTo>
                    <a:pt x="1393" y="0"/>
                  </a:lnTo>
                  <a:lnTo>
                    <a:pt x="1393" y="0"/>
                  </a:lnTo>
                  <a:lnTo>
                    <a:pt x="1393" y="477"/>
                  </a:lnTo>
                  <a:lnTo>
                    <a:pt x="477" y="917"/>
                  </a:lnTo>
                  <a:lnTo>
                    <a:pt x="0" y="917"/>
                  </a:lnTo>
                  <a:lnTo>
                    <a:pt x="0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83" name="Google Shape;783;p56"/>
            <p:cNvSpPr/>
            <p:nvPr/>
          </p:nvSpPr>
          <p:spPr>
            <a:xfrm>
              <a:off x="4932292" y="3923787"/>
              <a:ext cx="14757" cy="7089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1" y="1"/>
                  </a:moveTo>
                  <a:lnTo>
                    <a:pt x="917" y="44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84" name="Google Shape;784;p56"/>
            <p:cNvSpPr/>
            <p:nvPr/>
          </p:nvSpPr>
          <p:spPr>
            <a:xfrm>
              <a:off x="6877029" y="3046896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85" name="Google Shape;785;p56"/>
            <p:cNvSpPr/>
            <p:nvPr/>
          </p:nvSpPr>
          <p:spPr>
            <a:xfrm>
              <a:off x="8136972" y="3650946"/>
              <a:ext cx="7089" cy="29482"/>
            </a:xfrm>
            <a:custGeom>
              <a:avLst/>
              <a:gdLst/>
              <a:ahLst/>
              <a:cxnLst/>
              <a:rect l="l" t="t" r="r" b="b"/>
              <a:pathLst>
                <a:path w="441" h="1834" extrusionOk="0">
                  <a:moveTo>
                    <a:pt x="441" y="1833"/>
                  </a:moveTo>
                  <a:lnTo>
                    <a:pt x="441" y="1833"/>
                  </a:lnTo>
                  <a:lnTo>
                    <a:pt x="1" y="917"/>
                  </a:lnTo>
                  <a:lnTo>
                    <a:pt x="441" y="0"/>
                  </a:lnTo>
                  <a:lnTo>
                    <a:pt x="441" y="0"/>
                  </a:lnTo>
                  <a:lnTo>
                    <a:pt x="1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86" name="Google Shape;786;p56"/>
            <p:cNvSpPr/>
            <p:nvPr/>
          </p:nvSpPr>
          <p:spPr>
            <a:xfrm>
              <a:off x="6552909" y="2722776"/>
              <a:ext cx="14741" cy="14741"/>
            </a:xfrm>
            <a:custGeom>
              <a:avLst/>
              <a:gdLst/>
              <a:ahLst/>
              <a:cxnLst/>
              <a:rect l="l" t="t" r="r" b="b"/>
              <a:pathLst>
                <a:path w="917" h="917" extrusionOk="0">
                  <a:moveTo>
                    <a:pt x="0" y="0"/>
                  </a:moveTo>
                  <a:lnTo>
                    <a:pt x="0" y="0"/>
                  </a:lnTo>
                  <a:lnTo>
                    <a:pt x="917" y="917"/>
                  </a:lnTo>
                  <a:lnTo>
                    <a:pt x="917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87" name="Google Shape;787;p56"/>
            <p:cNvSpPr/>
            <p:nvPr/>
          </p:nvSpPr>
          <p:spPr>
            <a:xfrm>
              <a:off x="6501630" y="2708035"/>
              <a:ext cx="14757" cy="7684"/>
            </a:xfrm>
            <a:custGeom>
              <a:avLst/>
              <a:gdLst/>
              <a:ahLst/>
              <a:cxnLst/>
              <a:rect l="l" t="t" r="r" b="b"/>
              <a:pathLst>
                <a:path w="918" h="478" extrusionOk="0">
                  <a:moveTo>
                    <a:pt x="1" y="1"/>
                  </a:moveTo>
                  <a:lnTo>
                    <a:pt x="1" y="1"/>
                  </a:lnTo>
                  <a:lnTo>
                    <a:pt x="917" y="477"/>
                  </a:lnTo>
                  <a:lnTo>
                    <a:pt x="917" y="477"/>
                  </a:lnTo>
                  <a:lnTo>
                    <a:pt x="917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88" name="Google Shape;788;p56"/>
            <p:cNvSpPr/>
            <p:nvPr/>
          </p:nvSpPr>
          <p:spPr>
            <a:xfrm>
              <a:off x="6486905" y="2708035"/>
              <a:ext cx="14741" cy="7684"/>
            </a:xfrm>
            <a:custGeom>
              <a:avLst/>
              <a:gdLst/>
              <a:ahLst/>
              <a:cxnLst/>
              <a:rect l="l" t="t" r="r" b="b"/>
              <a:pathLst>
                <a:path w="917" h="478" extrusionOk="0">
                  <a:moveTo>
                    <a:pt x="0" y="1"/>
                  </a:moveTo>
                  <a:lnTo>
                    <a:pt x="0" y="1"/>
                  </a:lnTo>
                  <a:lnTo>
                    <a:pt x="440" y="477"/>
                  </a:lnTo>
                  <a:lnTo>
                    <a:pt x="917" y="477"/>
                  </a:lnTo>
                  <a:lnTo>
                    <a:pt x="917" y="477"/>
                  </a:lnTo>
                  <a:lnTo>
                    <a:pt x="440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89" name="Google Shape;789;p56"/>
            <p:cNvSpPr/>
            <p:nvPr/>
          </p:nvSpPr>
          <p:spPr>
            <a:xfrm>
              <a:off x="6597099" y="2730427"/>
              <a:ext cx="14757" cy="16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477" y="1"/>
                  </a:moveTo>
                  <a:lnTo>
                    <a:pt x="477" y="1"/>
                  </a:lnTo>
                  <a:lnTo>
                    <a:pt x="477" y="1"/>
                  </a:lnTo>
                  <a:lnTo>
                    <a:pt x="477" y="1"/>
                  </a:lnTo>
                  <a:lnTo>
                    <a:pt x="917" y="1"/>
                  </a:lnTo>
                  <a:lnTo>
                    <a:pt x="917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90" name="Google Shape;790;p56"/>
            <p:cNvSpPr/>
            <p:nvPr/>
          </p:nvSpPr>
          <p:spPr>
            <a:xfrm>
              <a:off x="6523444" y="2715703"/>
              <a:ext cx="14741" cy="14741"/>
            </a:xfrm>
            <a:custGeom>
              <a:avLst/>
              <a:gdLst/>
              <a:ahLst/>
              <a:cxnLst/>
              <a:rect l="l" t="t" r="r" b="b"/>
              <a:pathLst>
                <a:path w="917" h="917" extrusionOk="0">
                  <a:moveTo>
                    <a:pt x="0" y="44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440"/>
                  </a:lnTo>
                  <a:lnTo>
                    <a:pt x="477" y="917"/>
                  </a:lnTo>
                  <a:lnTo>
                    <a:pt x="917" y="917"/>
                  </a:lnTo>
                  <a:lnTo>
                    <a:pt x="477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91" name="Google Shape;791;p56"/>
            <p:cNvSpPr/>
            <p:nvPr/>
          </p:nvSpPr>
          <p:spPr>
            <a:xfrm>
              <a:off x="7923062" y="3791201"/>
              <a:ext cx="22409" cy="16"/>
            </a:xfrm>
            <a:custGeom>
              <a:avLst/>
              <a:gdLst/>
              <a:ahLst/>
              <a:cxnLst/>
              <a:rect l="l" t="t" r="r" b="b"/>
              <a:pathLst>
                <a:path w="1394" h="1" extrusionOk="0">
                  <a:moveTo>
                    <a:pt x="0" y="0"/>
                  </a:moveTo>
                  <a:lnTo>
                    <a:pt x="0" y="0"/>
                  </a:lnTo>
                  <a:lnTo>
                    <a:pt x="917" y="0"/>
                  </a:lnTo>
                  <a:lnTo>
                    <a:pt x="1393" y="0"/>
                  </a:lnTo>
                  <a:lnTo>
                    <a:pt x="1393" y="0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92" name="Google Shape;792;p56"/>
            <p:cNvSpPr/>
            <p:nvPr/>
          </p:nvSpPr>
          <p:spPr>
            <a:xfrm>
              <a:off x="8019110" y="3850131"/>
              <a:ext cx="14757" cy="7089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1" y="440"/>
                  </a:move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93" name="Google Shape;793;p56"/>
            <p:cNvSpPr/>
            <p:nvPr/>
          </p:nvSpPr>
          <p:spPr>
            <a:xfrm>
              <a:off x="7967252" y="3695136"/>
              <a:ext cx="22409" cy="7684"/>
            </a:xfrm>
            <a:custGeom>
              <a:avLst/>
              <a:gdLst/>
              <a:ahLst/>
              <a:cxnLst/>
              <a:rect l="l" t="t" r="r" b="b"/>
              <a:pathLst>
                <a:path w="1394" h="478" extrusionOk="0">
                  <a:moveTo>
                    <a:pt x="917" y="1"/>
                  </a:moveTo>
                  <a:lnTo>
                    <a:pt x="1394" y="1"/>
                  </a:lnTo>
                  <a:lnTo>
                    <a:pt x="917" y="1"/>
                  </a:ln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94" name="Google Shape;794;p56"/>
            <p:cNvSpPr/>
            <p:nvPr/>
          </p:nvSpPr>
          <p:spPr>
            <a:xfrm>
              <a:off x="7915989" y="3798274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0" y="0"/>
                  </a:move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95" name="Google Shape;795;p56"/>
            <p:cNvSpPr/>
            <p:nvPr/>
          </p:nvSpPr>
          <p:spPr>
            <a:xfrm>
              <a:off x="8011458" y="3695136"/>
              <a:ext cx="7668" cy="16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0" y="1"/>
                  </a:ln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96" name="Google Shape;796;p56"/>
            <p:cNvSpPr/>
            <p:nvPr/>
          </p:nvSpPr>
          <p:spPr>
            <a:xfrm>
              <a:off x="7967252" y="3746994"/>
              <a:ext cx="22409" cy="14757"/>
            </a:xfrm>
            <a:custGeom>
              <a:avLst/>
              <a:gdLst/>
              <a:ahLst/>
              <a:cxnLst/>
              <a:rect l="l" t="t" r="r" b="b"/>
              <a:pathLst>
                <a:path w="1394" h="918" extrusionOk="0">
                  <a:moveTo>
                    <a:pt x="1" y="1"/>
                  </a:moveTo>
                  <a:lnTo>
                    <a:pt x="1" y="1"/>
                  </a:lnTo>
                  <a:lnTo>
                    <a:pt x="917" y="917"/>
                  </a:lnTo>
                  <a:lnTo>
                    <a:pt x="1394" y="917"/>
                  </a:lnTo>
                  <a:lnTo>
                    <a:pt x="917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97" name="Google Shape;797;p56"/>
            <p:cNvSpPr/>
            <p:nvPr/>
          </p:nvSpPr>
          <p:spPr>
            <a:xfrm>
              <a:off x="7996717" y="3761735"/>
              <a:ext cx="14757" cy="7089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1" y="0"/>
                  </a:moveTo>
                  <a:lnTo>
                    <a:pt x="917" y="440"/>
                  </a:lnTo>
                  <a:lnTo>
                    <a:pt x="917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98" name="Google Shape;798;p56"/>
            <p:cNvSpPr/>
            <p:nvPr/>
          </p:nvSpPr>
          <p:spPr>
            <a:xfrm>
              <a:off x="7945454" y="3768808"/>
              <a:ext cx="7089" cy="7668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0" y="477"/>
                  </a:moveTo>
                  <a:lnTo>
                    <a:pt x="44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799" name="Google Shape;799;p56"/>
            <p:cNvSpPr/>
            <p:nvPr/>
          </p:nvSpPr>
          <p:spPr>
            <a:xfrm>
              <a:off x="8092782" y="3894322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0" y="1"/>
                  </a:moveTo>
                  <a:lnTo>
                    <a:pt x="44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00" name="Google Shape;800;p56"/>
            <p:cNvSpPr/>
            <p:nvPr/>
          </p:nvSpPr>
          <p:spPr>
            <a:xfrm>
              <a:off x="8019110" y="3827739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01" name="Google Shape;801;p56"/>
            <p:cNvSpPr/>
            <p:nvPr/>
          </p:nvSpPr>
          <p:spPr>
            <a:xfrm>
              <a:off x="8070389" y="3879597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02" name="Google Shape;802;p56"/>
            <p:cNvSpPr/>
            <p:nvPr/>
          </p:nvSpPr>
          <p:spPr>
            <a:xfrm>
              <a:off x="8099855" y="3709877"/>
              <a:ext cx="22409" cy="7668"/>
            </a:xfrm>
            <a:custGeom>
              <a:avLst/>
              <a:gdLst/>
              <a:ahLst/>
              <a:cxnLst/>
              <a:rect l="l" t="t" r="r" b="b"/>
              <a:pathLst>
                <a:path w="1394" h="477" extrusionOk="0">
                  <a:moveTo>
                    <a:pt x="1393" y="0"/>
                  </a:moveTo>
                  <a:lnTo>
                    <a:pt x="0" y="477"/>
                  </a:lnTo>
                  <a:lnTo>
                    <a:pt x="477" y="477"/>
                  </a:lnTo>
                  <a:lnTo>
                    <a:pt x="139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03" name="Google Shape;803;p56"/>
            <p:cNvSpPr/>
            <p:nvPr/>
          </p:nvSpPr>
          <p:spPr>
            <a:xfrm>
              <a:off x="7937786" y="3673339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04" name="Google Shape;804;p56"/>
            <p:cNvSpPr/>
            <p:nvPr/>
          </p:nvSpPr>
          <p:spPr>
            <a:xfrm>
              <a:off x="4416654" y="4254980"/>
              <a:ext cx="7668" cy="16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05" name="Google Shape;805;p56"/>
            <p:cNvSpPr/>
            <p:nvPr/>
          </p:nvSpPr>
          <p:spPr>
            <a:xfrm>
              <a:off x="4460844" y="4107653"/>
              <a:ext cx="22409" cy="7684"/>
            </a:xfrm>
            <a:custGeom>
              <a:avLst/>
              <a:gdLst/>
              <a:ahLst/>
              <a:cxnLst/>
              <a:rect l="l" t="t" r="r" b="b"/>
              <a:pathLst>
                <a:path w="1394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394" y="477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06" name="Google Shape;806;p56"/>
            <p:cNvSpPr/>
            <p:nvPr/>
          </p:nvSpPr>
          <p:spPr>
            <a:xfrm>
              <a:off x="4505051" y="4063463"/>
              <a:ext cx="14741" cy="7668"/>
            </a:xfrm>
            <a:custGeom>
              <a:avLst/>
              <a:gdLst/>
              <a:ahLst/>
              <a:cxnLst/>
              <a:rect l="l" t="t" r="r" b="b"/>
              <a:pathLst>
                <a:path w="917" h="477" extrusionOk="0">
                  <a:moveTo>
                    <a:pt x="0" y="0"/>
                  </a:moveTo>
                  <a:lnTo>
                    <a:pt x="0" y="477"/>
                  </a:lnTo>
                  <a:lnTo>
                    <a:pt x="477" y="477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07" name="Google Shape;807;p56"/>
            <p:cNvSpPr/>
            <p:nvPr/>
          </p:nvSpPr>
          <p:spPr>
            <a:xfrm>
              <a:off x="7915989" y="3673339"/>
              <a:ext cx="14741" cy="14741"/>
            </a:xfrm>
            <a:custGeom>
              <a:avLst/>
              <a:gdLst/>
              <a:ahLst/>
              <a:cxnLst/>
              <a:rect l="l" t="t" r="r" b="b"/>
              <a:pathLst>
                <a:path w="917" h="917" extrusionOk="0">
                  <a:moveTo>
                    <a:pt x="917" y="440"/>
                  </a:moveTo>
                  <a:lnTo>
                    <a:pt x="917" y="0"/>
                  </a:lnTo>
                  <a:lnTo>
                    <a:pt x="917" y="0"/>
                  </a:lnTo>
                  <a:lnTo>
                    <a:pt x="917" y="440"/>
                  </a:lnTo>
                  <a:lnTo>
                    <a:pt x="0" y="917"/>
                  </a:lnTo>
                  <a:lnTo>
                    <a:pt x="0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08" name="Google Shape;808;p56"/>
            <p:cNvSpPr/>
            <p:nvPr/>
          </p:nvSpPr>
          <p:spPr>
            <a:xfrm>
              <a:off x="4439047" y="4210790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09" name="Google Shape;809;p56"/>
            <p:cNvSpPr/>
            <p:nvPr/>
          </p:nvSpPr>
          <p:spPr>
            <a:xfrm>
              <a:off x="4424306" y="4247907"/>
              <a:ext cx="14757" cy="16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1" y="1"/>
                  </a:moveTo>
                  <a:lnTo>
                    <a:pt x="1" y="1"/>
                  </a:lnTo>
                  <a:lnTo>
                    <a:pt x="441" y="1"/>
                  </a:lnTo>
                  <a:lnTo>
                    <a:pt x="917" y="1"/>
                  </a:lnTo>
                  <a:lnTo>
                    <a:pt x="917" y="1"/>
                  </a:lnTo>
                  <a:lnTo>
                    <a:pt x="44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10" name="Google Shape;810;p56"/>
            <p:cNvSpPr/>
            <p:nvPr/>
          </p:nvSpPr>
          <p:spPr>
            <a:xfrm>
              <a:off x="4542168" y="3989791"/>
              <a:ext cx="7089" cy="7684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1" y="477"/>
                  </a:lnTo>
                  <a:lnTo>
                    <a:pt x="44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11" name="Google Shape;811;p56"/>
            <p:cNvSpPr/>
            <p:nvPr/>
          </p:nvSpPr>
          <p:spPr>
            <a:xfrm>
              <a:off x="4446120" y="4233183"/>
              <a:ext cx="7668" cy="7089"/>
            </a:xfrm>
            <a:custGeom>
              <a:avLst/>
              <a:gdLst/>
              <a:ahLst/>
              <a:cxnLst/>
              <a:rect l="l" t="t" r="r" b="b"/>
              <a:pathLst>
                <a:path w="477" h="441" extrusionOk="0">
                  <a:moveTo>
                    <a:pt x="477" y="0"/>
                  </a:moveTo>
                  <a:lnTo>
                    <a:pt x="0" y="440"/>
                  </a:lnTo>
                  <a:lnTo>
                    <a:pt x="477" y="440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12" name="Google Shape;812;p56"/>
            <p:cNvSpPr/>
            <p:nvPr/>
          </p:nvSpPr>
          <p:spPr>
            <a:xfrm>
              <a:off x="4453771" y="4188976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1" y="1"/>
                  </a:moveTo>
                  <a:lnTo>
                    <a:pt x="1" y="1"/>
                  </a:lnTo>
                  <a:lnTo>
                    <a:pt x="441" y="1"/>
                  </a:lnTo>
                  <a:lnTo>
                    <a:pt x="44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13" name="Google Shape;813;p56"/>
            <p:cNvSpPr/>
            <p:nvPr/>
          </p:nvSpPr>
          <p:spPr>
            <a:xfrm>
              <a:off x="4549241" y="3982718"/>
              <a:ext cx="14757" cy="16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1" y="1"/>
                  </a:moveTo>
                  <a:lnTo>
                    <a:pt x="1" y="1"/>
                  </a:lnTo>
                  <a:lnTo>
                    <a:pt x="477" y="1"/>
                  </a:lnTo>
                  <a:lnTo>
                    <a:pt x="917" y="1"/>
                  </a:lnTo>
                  <a:lnTo>
                    <a:pt x="917" y="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14" name="Google Shape;814;p56"/>
            <p:cNvSpPr/>
            <p:nvPr/>
          </p:nvSpPr>
          <p:spPr>
            <a:xfrm>
              <a:off x="4453771" y="3871929"/>
              <a:ext cx="16" cy="7684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1" y="1"/>
                  </a:moveTo>
                  <a:lnTo>
                    <a:pt x="1" y="1"/>
                  </a:ln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15" name="Google Shape;815;p56"/>
            <p:cNvSpPr/>
            <p:nvPr/>
          </p:nvSpPr>
          <p:spPr>
            <a:xfrm>
              <a:off x="7886523" y="3673339"/>
              <a:ext cx="14741" cy="14741"/>
            </a:xfrm>
            <a:custGeom>
              <a:avLst/>
              <a:gdLst/>
              <a:ahLst/>
              <a:cxnLst/>
              <a:rect l="l" t="t" r="r" b="b"/>
              <a:pathLst>
                <a:path w="917" h="917" extrusionOk="0">
                  <a:moveTo>
                    <a:pt x="440" y="0"/>
                  </a:moveTo>
                  <a:lnTo>
                    <a:pt x="440" y="440"/>
                  </a:lnTo>
                  <a:lnTo>
                    <a:pt x="0" y="917"/>
                  </a:lnTo>
                  <a:lnTo>
                    <a:pt x="440" y="917"/>
                  </a:lnTo>
                  <a:lnTo>
                    <a:pt x="917" y="440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16" name="Google Shape;816;p56"/>
            <p:cNvSpPr/>
            <p:nvPr/>
          </p:nvSpPr>
          <p:spPr>
            <a:xfrm>
              <a:off x="4534516" y="3916135"/>
              <a:ext cx="16" cy="7668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0" y="0"/>
                  </a:moveTo>
                  <a:lnTo>
                    <a:pt x="0" y="0"/>
                  </a:lnTo>
                  <a:lnTo>
                    <a:pt x="0" y="477"/>
                  </a:lnTo>
                  <a:lnTo>
                    <a:pt x="0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17" name="Google Shape;817;p56"/>
            <p:cNvSpPr/>
            <p:nvPr/>
          </p:nvSpPr>
          <p:spPr>
            <a:xfrm>
              <a:off x="4563982" y="3975066"/>
              <a:ext cx="14741" cy="16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0" y="0"/>
                  </a:moveTo>
                  <a:lnTo>
                    <a:pt x="0" y="0"/>
                  </a:lnTo>
                  <a:lnTo>
                    <a:pt x="477" y="0"/>
                  </a:lnTo>
                  <a:lnTo>
                    <a:pt x="917" y="0"/>
                  </a:lnTo>
                  <a:lnTo>
                    <a:pt x="917" y="0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18" name="Google Shape;818;p56"/>
            <p:cNvSpPr/>
            <p:nvPr/>
          </p:nvSpPr>
          <p:spPr>
            <a:xfrm>
              <a:off x="4578706" y="3967993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1" y="0"/>
                  </a:moveTo>
                  <a:lnTo>
                    <a:pt x="477" y="0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19" name="Google Shape;819;p56"/>
            <p:cNvSpPr/>
            <p:nvPr/>
          </p:nvSpPr>
          <p:spPr>
            <a:xfrm>
              <a:off x="8078041" y="3717529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20" name="Google Shape;820;p56"/>
            <p:cNvSpPr/>
            <p:nvPr/>
          </p:nvSpPr>
          <p:spPr>
            <a:xfrm>
              <a:off x="5993065" y="3717529"/>
              <a:ext cx="7668" cy="16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21" name="Google Shape;821;p56"/>
            <p:cNvSpPr/>
            <p:nvPr/>
          </p:nvSpPr>
          <p:spPr>
            <a:xfrm>
              <a:off x="6302445" y="3732270"/>
              <a:ext cx="7684" cy="7089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440"/>
                  </a:moveTo>
                  <a:lnTo>
                    <a:pt x="1" y="440"/>
                  </a:lnTo>
                  <a:lnTo>
                    <a:pt x="477" y="0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22" name="Google Shape;822;p56"/>
            <p:cNvSpPr/>
            <p:nvPr/>
          </p:nvSpPr>
          <p:spPr>
            <a:xfrm>
              <a:off x="5941786" y="3739343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1" y="0"/>
                  </a:moveTo>
                  <a:lnTo>
                    <a:pt x="441" y="0"/>
                  </a:lnTo>
                  <a:lnTo>
                    <a:pt x="441" y="0"/>
                  </a:lnTo>
                  <a:lnTo>
                    <a:pt x="44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23" name="Google Shape;823;p56"/>
            <p:cNvSpPr/>
            <p:nvPr/>
          </p:nvSpPr>
          <p:spPr>
            <a:xfrm>
              <a:off x="6007790" y="3717529"/>
              <a:ext cx="14757" cy="16"/>
            </a:xfrm>
            <a:custGeom>
              <a:avLst/>
              <a:gdLst/>
              <a:ahLst/>
              <a:cxnLst/>
              <a:rect l="l" t="t" r="r" b="b"/>
              <a:pathLst>
                <a:path w="918" h="1" extrusionOk="0">
                  <a:moveTo>
                    <a:pt x="1" y="1"/>
                  </a:moveTo>
                  <a:lnTo>
                    <a:pt x="917" y="1"/>
                  </a:lnTo>
                  <a:lnTo>
                    <a:pt x="917" y="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24" name="Google Shape;824;p56"/>
            <p:cNvSpPr/>
            <p:nvPr/>
          </p:nvSpPr>
          <p:spPr>
            <a:xfrm>
              <a:off x="5830997" y="3702804"/>
              <a:ext cx="7684" cy="14741"/>
            </a:xfrm>
            <a:custGeom>
              <a:avLst/>
              <a:gdLst/>
              <a:ahLst/>
              <a:cxnLst/>
              <a:rect l="l" t="t" r="r" b="b"/>
              <a:pathLst>
                <a:path w="478" h="917" extrusionOk="0">
                  <a:moveTo>
                    <a:pt x="0" y="0"/>
                  </a:moveTo>
                  <a:lnTo>
                    <a:pt x="0" y="0"/>
                  </a:lnTo>
                  <a:lnTo>
                    <a:pt x="0" y="440"/>
                  </a:lnTo>
                  <a:lnTo>
                    <a:pt x="477" y="917"/>
                  </a:lnTo>
                  <a:lnTo>
                    <a:pt x="477" y="917"/>
                  </a:lnTo>
                  <a:lnTo>
                    <a:pt x="0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25" name="Google Shape;825;p56"/>
            <p:cNvSpPr/>
            <p:nvPr/>
          </p:nvSpPr>
          <p:spPr>
            <a:xfrm>
              <a:off x="5889928" y="372460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26" name="Google Shape;826;p56"/>
            <p:cNvSpPr/>
            <p:nvPr/>
          </p:nvSpPr>
          <p:spPr>
            <a:xfrm>
              <a:off x="5904653" y="3732270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27" name="Google Shape;827;p56"/>
            <p:cNvSpPr/>
            <p:nvPr/>
          </p:nvSpPr>
          <p:spPr>
            <a:xfrm>
              <a:off x="5727860" y="3688063"/>
              <a:ext cx="16" cy="14757"/>
            </a:xfrm>
            <a:custGeom>
              <a:avLst/>
              <a:gdLst/>
              <a:ahLst/>
              <a:cxnLst/>
              <a:rect l="l" t="t" r="r" b="b"/>
              <a:pathLst>
                <a:path w="1" h="918" extrusionOk="0">
                  <a:moveTo>
                    <a:pt x="1" y="1"/>
                  </a:moveTo>
                  <a:lnTo>
                    <a:pt x="1" y="1"/>
                  </a:lnTo>
                  <a:lnTo>
                    <a:pt x="1" y="441"/>
                  </a:lnTo>
                  <a:lnTo>
                    <a:pt x="1" y="917"/>
                  </a:lnTo>
                  <a:lnTo>
                    <a:pt x="1" y="917"/>
                  </a:lnTo>
                  <a:lnTo>
                    <a:pt x="1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28" name="Google Shape;828;p56"/>
            <p:cNvSpPr/>
            <p:nvPr/>
          </p:nvSpPr>
          <p:spPr>
            <a:xfrm>
              <a:off x="6324837" y="2848289"/>
              <a:ext cx="21830" cy="14757"/>
            </a:xfrm>
            <a:custGeom>
              <a:avLst/>
              <a:gdLst/>
              <a:ahLst/>
              <a:cxnLst/>
              <a:rect l="l" t="t" r="r" b="b"/>
              <a:pathLst>
                <a:path w="1358" h="918" extrusionOk="0">
                  <a:moveTo>
                    <a:pt x="917" y="441"/>
                  </a:moveTo>
                  <a:lnTo>
                    <a:pt x="1" y="917"/>
                  </a:lnTo>
                  <a:lnTo>
                    <a:pt x="917" y="441"/>
                  </a:lnTo>
                  <a:lnTo>
                    <a:pt x="1357" y="1"/>
                  </a:lnTo>
                  <a:lnTo>
                    <a:pt x="135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29" name="Google Shape;829;p56"/>
            <p:cNvSpPr/>
            <p:nvPr/>
          </p:nvSpPr>
          <p:spPr>
            <a:xfrm>
              <a:off x="6361376" y="2833565"/>
              <a:ext cx="58947" cy="14741"/>
            </a:xfrm>
            <a:custGeom>
              <a:avLst/>
              <a:gdLst/>
              <a:ahLst/>
              <a:cxnLst/>
              <a:rect l="l" t="t" r="r" b="b"/>
              <a:pathLst>
                <a:path w="3667" h="917" extrusionOk="0">
                  <a:moveTo>
                    <a:pt x="1834" y="917"/>
                  </a:moveTo>
                  <a:lnTo>
                    <a:pt x="1394" y="917"/>
                  </a:lnTo>
                  <a:lnTo>
                    <a:pt x="1" y="917"/>
                  </a:lnTo>
                  <a:lnTo>
                    <a:pt x="1394" y="917"/>
                  </a:lnTo>
                  <a:lnTo>
                    <a:pt x="1834" y="917"/>
                  </a:lnTo>
                  <a:lnTo>
                    <a:pt x="2750" y="0"/>
                  </a:lnTo>
                  <a:lnTo>
                    <a:pt x="3667" y="0"/>
                  </a:lnTo>
                  <a:lnTo>
                    <a:pt x="275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30" name="Google Shape;830;p56"/>
            <p:cNvSpPr/>
            <p:nvPr/>
          </p:nvSpPr>
          <p:spPr>
            <a:xfrm>
              <a:off x="6449772" y="3046896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31" name="Google Shape;831;p56"/>
            <p:cNvSpPr/>
            <p:nvPr/>
          </p:nvSpPr>
          <p:spPr>
            <a:xfrm>
              <a:off x="6405582" y="3017430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32" name="Google Shape;832;p56"/>
            <p:cNvSpPr/>
            <p:nvPr/>
          </p:nvSpPr>
          <p:spPr>
            <a:xfrm>
              <a:off x="6398509" y="2987965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33" name="Google Shape;833;p56"/>
            <p:cNvSpPr/>
            <p:nvPr/>
          </p:nvSpPr>
          <p:spPr>
            <a:xfrm>
              <a:off x="6420306" y="3547809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34" name="Google Shape;834;p56"/>
            <p:cNvSpPr/>
            <p:nvPr/>
          </p:nvSpPr>
          <p:spPr>
            <a:xfrm>
              <a:off x="5676597" y="3680412"/>
              <a:ext cx="36555" cy="14741"/>
            </a:xfrm>
            <a:custGeom>
              <a:avLst/>
              <a:gdLst/>
              <a:ahLst/>
              <a:cxnLst/>
              <a:rect l="l" t="t" r="r" b="b"/>
              <a:pathLst>
                <a:path w="2274" h="917" extrusionOk="0">
                  <a:moveTo>
                    <a:pt x="1" y="0"/>
                  </a:moveTo>
                  <a:lnTo>
                    <a:pt x="440" y="477"/>
                  </a:lnTo>
                  <a:lnTo>
                    <a:pt x="917" y="917"/>
                  </a:lnTo>
                  <a:lnTo>
                    <a:pt x="2273" y="477"/>
                  </a:lnTo>
                  <a:lnTo>
                    <a:pt x="917" y="47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35" name="Google Shape;835;p56"/>
            <p:cNvSpPr/>
            <p:nvPr/>
          </p:nvSpPr>
          <p:spPr>
            <a:xfrm>
              <a:off x="5536342" y="3621481"/>
              <a:ext cx="7668" cy="7668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477" y="47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36" name="Google Shape;836;p56"/>
            <p:cNvSpPr/>
            <p:nvPr/>
          </p:nvSpPr>
          <p:spPr>
            <a:xfrm>
              <a:off x="5506877" y="3629132"/>
              <a:ext cx="22409" cy="14757"/>
            </a:xfrm>
            <a:custGeom>
              <a:avLst/>
              <a:gdLst/>
              <a:ahLst/>
              <a:cxnLst/>
              <a:rect l="l" t="t" r="r" b="b"/>
              <a:pathLst>
                <a:path w="1394" h="918" extrusionOk="0">
                  <a:moveTo>
                    <a:pt x="0" y="1"/>
                  </a:moveTo>
                  <a:lnTo>
                    <a:pt x="477" y="441"/>
                  </a:lnTo>
                  <a:lnTo>
                    <a:pt x="1393" y="917"/>
                  </a:lnTo>
                  <a:lnTo>
                    <a:pt x="1393" y="441"/>
                  </a:lnTo>
                  <a:lnTo>
                    <a:pt x="917" y="44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37" name="Google Shape;837;p56"/>
            <p:cNvSpPr/>
            <p:nvPr/>
          </p:nvSpPr>
          <p:spPr>
            <a:xfrm>
              <a:off x="5543994" y="3621481"/>
              <a:ext cx="7089" cy="7668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441" y="47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38" name="Google Shape;838;p56"/>
            <p:cNvSpPr/>
            <p:nvPr/>
          </p:nvSpPr>
          <p:spPr>
            <a:xfrm>
              <a:off x="6457440" y="2833565"/>
              <a:ext cx="14741" cy="7089"/>
            </a:xfrm>
            <a:custGeom>
              <a:avLst/>
              <a:gdLst/>
              <a:ahLst/>
              <a:cxnLst/>
              <a:rect l="l" t="t" r="r" b="b"/>
              <a:pathLst>
                <a:path w="917" h="441" extrusionOk="0">
                  <a:moveTo>
                    <a:pt x="0" y="440"/>
                  </a:moveTo>
                  <a:lnTo>
                    <a:pt x="0" y="440"/>
                  </a:lnTo>
                  <a:lnTo>
                    <a:pt x="917" y="0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39" name="Google Shape;839;p56"/>
            <p:cNvSpPr/>
            <p:nvPr/>
          </p:nvSpPr>
          <p:spPr>
            <a:xfrm>
              <a:off x="5647131" y="3636205"/>
              <a:ext cx="7089" cy="7684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440" y="477"/>
                  </a:moveTo>
                  <a:lnTo>
                    <a:pt x="0" y="477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40" name="Google Shape;840;p56"/>
            <p:cNvSpPr/>
            <p:nvPr/>
          </p:nvSpPr>
          <p:spPr>
            <a:xfrm>
              <a:off x="5632390" y="3629132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1" y="44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41" name="Google Shape;841;p56"/>
            <p:cNvSpPr/>
            <p:nvPr/>
          </p:nvSpPr>
          <p:spPr>
            <a:xfrm>
              <a:off x="5447946" y="3709877"/>
              <a:ext cx="22409" cy="22409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917" y="917"/>
                  </a:moveTo>
                  <a:lnTo>
                    <a:pt x="0" y="1393"/>
                  </a:lnTo>
                  <a:lnTo>
                    <a:pt x="0" y="1393"/>
                  </a:lnTo>
                  <a:lnTo>
                    <a:pt x="917" y="917"/>
                  </a:lnTo>
                  <a:lnTo>
                    <a:pt x="1393" y="0"/>
                  </a:lnTo>
                  <a:lnTo>
                    <a:pt x="1393" y="0"/>
                  </a:lnTo>
                  <a:lnTo>
                    <a:pt x="139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42" name="Google Shape;842;p56"/>
            <p:cNvSpPr/>
            <p:nvPr/>
          </p:nvSpPr>
          <p:spPr>
            <a:xfrm>
              <a:off x="5647131" y="3724602"/>
              <a:ext cx="7089" cy="7684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0" y="1"/>
                  </a:moveTo>
                  <a:lnTo>
                    <a:pt x="440" y="477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43" name="Google Shape;843;p56"/>
            <p:cNvSpPr/>
            <p:nvPr/>
          </p:nvSpPr>
          <p:spPr>
            <a:xfrm>
              <a:off x="5588200" y="3732270"/>
              <a:ext cx="16" cy="14741"/>
            </a:xfrm>
            <a:custGeom>
              <a:avLst/>
              <a:gdLst/>
              <a:ahLst/>
              <a:cxnLst/>
              <a:rect l="l" t="t" r="r" b="b"/>
              <a:pathLst>
                <a:path w="1" h="917" extrusionOk="0">
                  <a:moveTo>
                    <a:pt x="0" y="0"/>
                  </a:moveTo>
                  <a:lnTo>
                    <a:pt x="0" y="0"/>
                  </a:lnTo>
                  <a:lnTo>
                    <a:pt x="0" y="440"/>
                  </a:lnTo>
                  <a:lnTo>
                    <a:pt x="0" y="917"/>
                  </a:lnTo>
                  <a:lnTo>
                    <a:pt x="0" y="917"/>
                  </a:lnTo>
                  <a:lnTo>
                    <a:pt x="0" y="44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44" name="Google Shape;844;p56"/>
            <p:cNvSpPr/>
            <p:nvPr/>
          </p:nvSpPr>
          <p:spPr>
            <a:xfrm>
              <a:off x="5683670" y="3724602"/>
              <a:ext cx="7668" cy="7684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477" y="477"/>
                  </a:moveTo>
                  <a:lnTo>
                    <a:pt x="477" y="477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45" name="Google Shape;845;p56"/>
            <p:cNvSpPr/>
            <p:nvPr/>
          </p:nvSpPr>
          <p:spPr>
            <a:xfrm>
              <a:off x="5477411" y="3695136"/>
              <a:ext cx="7668" cy="7684"/>
            </a:xfrm>
            <a:custGeom>
              <a:avLst/>
              <a:gdLst/>
              <a:ahLst/>
              <a:cxnLst/>
              <a:rect l="l" t="t" r="r" b="b"/>
              <a:pathLst>
                <a:path w="477" h="478" extrusionOk="0">
                  <a:moveTo>
                    <a:pt x="0" y="477"/>
                  </a:move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46" name="Google Shape;846;p56"/>
            <p:cNvSpPr/>
            <p:nvPr/>
          </p:nvSpPr>
          <p:spPr>
            <a:xfrm>
              <a:off x="5477411" y="3702804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440"/>
                  </a:moveTo>
                  <a:lnTo>
                    <a:pt x="0" y="44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47" name="Google Shape;847;p56"/>
            <p:cNvSpPr/>
            <p:nvPr/>
          </p:nvSpPr>
          <p:spPr>
            <a:xfrm>
              <a:off x="5485063" y="3724602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44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48" name="Google Shape;848;p56"/>
            <p:cNvSpPr/>
            <p:nvPr/>
          </p:nvSpPr>
          <p:spPr>
            <a:xfrm>
              <a:off x="6597099" y="2884828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49" name="Google Shape;849;p56"/>
            <p:cNvSpPr/>
            <p:nvPr/>
          </p:nvSpPr>
          <p:spPr>
            <a:xfrm>
              <a:off x="6472164" y="3238413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1" y="1"/>
                  </a:moveTo>
                  <a:lnTo>
                    <a:pt x="1" y="1"/>
                  </a:lnTo>
                  <a:lnTo>
                    <a:pt x="441" y="1"/>
                  </a:lnTo>
                  <a:lnTo>
                    <a:pt x="44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50" name="Google Shape;850;p56"/>
            <p:cNvSpPr/>
            <p:nvPr/>
          </p:nvSpPr>
          <p:spPr>
            <a:xfrm>
              <a:off x="6486905" y="3172409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51" name="Google Shape;851;p56"/>
            <p:cNvSpPr/>
            <p:nvPr/>
          </p:nvSpPr>
          <p:spPr>
            <a:xfrm>
              <a:off x="6604767" y="2877755"/>
              <a:ext cx="7089" cy="7089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440" y="1"/>
                  </a:moveTo>
                  <a:lnTo>
                    <a:pt x="440" y="1"/>
                  </a:lnTo>
                  <a:lnTo>
                    <a:pt x="0" y="441"/>
                  </a:lnTo>
                  <a:lnTo>
                    <a:pt x="0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52" name="Google Shape;852;p56"/>
            <p:cNvSpPr/>
            <p:nvPr/>
          </p:nvSpPr>
          <p:spPr>
            <a:xfrm>
              <a:off x="6508703" y="3223689"/>
              <a:ext cx="16" cy="7668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47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53" name="Google Shape;853;p56"/>
            <p:cNvSpPr/>
            <p:nvPr/>
          </p:nvSpPr>
          <p:spPr>
            <a:xfrm>
              <a:off x="6472164" y="3120552"/>
              <a:ext cx="7089" cy="7684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1" y="1"/>
                  </a:moveTo>
                  <a:lnTo>
                    <a:pt x="441" y="1"/>
                  </a:lnTo>
                  <a:lnTo>
                    <a:pt x="441" y="477"/>
                  </a:lnTo>
                  <a:lnTo>
                    <a:pt x="44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54" name="Google Shape;854;p56"/>
            <p:cNvSpPr/>
            <p:nvPr/>
          </p:nvSpPr>
          <p:spPr>
            <a:xfrm>
              <a:off x="6479237" y="3025082"/>
              <a:ext cx="14757" cy="29482"/>
            </a:xfrm>
            <a:custGeom>
              <a:avLst/>
              <a:gdLst/>
              <a:ahLst/>
              <a:cxnLst/>
              <a:rect l="l" t="t" r="r" b="b"/>
              <a:pathLst>
                <a:path w="918" h="1834" extrusionOk="0">
                  <a:moveTo>
                    <a:pt x="477" y="1357"/>
                  </a:moveTo>
                  <a:lnTo>
                    <a:pt x="917" y="1"/>
                  </a:lnTo>
                  <a:lnTo>
                    <a:pt x="917" y="1"/>
                  </a:lnTo>
                  <a:lnTo>
                    <a:pt x="477" y="1357"/>
                  </a:lnTo>
                  <a:lnTo>
                    <a:pt x="1" y="1834"/>
                  </a:lnTo>
                  <a:lnTo>
                    <a:pt x="1" y="183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55" name="Google Shape;855;p56"/>
            <p:cNvSpPr/>
            <p:nvPr/>
          </p:nvSpPr>
          <p:spPr>
            <a:xfrm>
              <a:off x="6781560" y="3208948"/>
              <a:ext cx="7089" cy="7684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0" y="477"/>
                  </a:moveTo>
                  <a:lnTo>
                    <a:pt x="0" y="477"/>
                  </a:lnTo>
                  <a:lnTo>
                    <a:pt x="440" y="1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56" name="Google Shape;856;p56"/>
            <p:cNvSpPr/>
            <p:nvPr/>
          </p:nvSpPr>
          <p:spPr>
            <a:xfrm>
              <a:off x="6921220" y="3120552"/>
              <a:ext cx="16" cy="14757"/>
            </a:xfrm>
            <a:custGeom>
              <a:avLst/>
              <a:gdLst/>
              <a:ahLst/>
              <a:cxnLst/>
              <a:rect l="l" t="t" r="r" b="b"/>
              <a:pathLst>
                <a:path w="1" h="918" extrusionOk="0">
                  <a:moveTo>
                    <a:pt x="1" y="477"/>
                  </a:moveTo>
                  <a:lnTo>
                    <a:pt x="1" y="477"/>
                  </a:lnTo>
                  <a:lnTo>
                    <a:pt x="1" y="477"/>
                  </a:lnTo>
                  <a:lnTo>
                    <a:pt x="1" y="917"/>
                  </a:lnTo>
                  <a:lnTo>
                    <a:pt x="1" y="917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57" name="Google Shape;857;p56"/>
            <p:cNvSpPr/>
            <p:nvPr/>
          </p:nvSpPr>
          <p:spPr>
            <a:xfrm>
              <a:off x="6818098" y="3208948"/>
              <a:ext cx="14741" cy="7684"/>
            </a:xfrm>
            <a:custGeom>
              <a:avLst/>
              <a:gdLst/>
              <a:ahLst/>
              <a:cxnLst/>
              <a:rect l="l" t="t" r="r" b="b"/>
              <a:pathLst>
                <a:path w="917" h="478" extrusionOk="0">
                  <a:moveTo>
                    <a:pt x="0" y="477"/>
                  </a:moveTo>
                  <a:lnTo>
                    <a:pt x="0" y="477"/>
                  </a:lnTo>
                  <a:lnTo>
                    <a:pt x="477" y="1"/>
                  </a:lnTo>
                  <a:lnTo>
                    <a:pt x="917" y="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58" name="Google Shape;858;p56"/>
            <p:cNvSpPr/>
            <p:nvPr/>
          </p:nvSpPr>
          <p:spPr>
            <a:xfrm>
              <a:off x="6921220" y="3113479"/>
              <a:ext cx="14757" cy="14757"/>
            </a:xfrm>
            <a:custGeom>
              <a:avLst/>
              <a:gdLst/>
              <a:ahLst/>
              <a:cxnLst/>
              <a:rect l="l" t="t" r="r" b="b"/>
              <a:pathLst>
                <a:path w="918" h="918" extrusionOk="0">
                  <a:moveTo>
                    <a:pt x="1" y="441"/>
                  </a:moveTo>
                  <a:lnTo>
                    <a:pt x="917" y="1"/>
                  </a:lnTo>
                  <a:lnTo>
                    <a:pt x="917" y="1"/>
                  </a:lnTo>
                  <a:lnTo>
                    <a:pt x="1" y="441"/>
                  </a:lnTo>
                  <a:lnTo>
                    <a:pt x="1" y="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59" name="Google Shape;859;p56"/>
            <p:cNvSpPr/>
            <p:nvPr/>
          </p:nvSpPr>
          <p:spPr>
            <a:xfrm>
              <a:off x="6788633" y="3208948"/>
              <a:ext cx="7668" cy="16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1"/>
                  </a:moveTo>
                  <a:lnTo>
                    <a:pt x="477" y="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60" name="Google Shape;860;p56"/>
            <p:cNvSpPr/>
            <p:nvPr/>
          </p:nvSpPr>
          <p:spPr>
            <a:xfrm>
              <a:off x="6508703" y="3017430"/>
              <a:ext cx="14757" cy="7668"/>
            </a:xfrm>
            <a:custGeom>
              <a:avLst/>
              <a:gdLst/>
              <a:ahLst/>
              <a:cxnLst/>
              <a:rect l="l" t="t" r="r" b="b"/>
              <a:pathLst>
                <a:path w="918" h="477" extrusionOk="0">
                  <a:moveTo>
                    <a:pt x="917" y="0"/>
                  </a:moveTo>
                  <a:lnTo>
                    <a:pt x="917" y="0"/>
                  </a:ln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61" name="Google Shape;861;p56"/>
            <p:cNvSpPr/>
            <p:nvPr/>
          </p:nvSpPr>
          <p:spPr>
            <a:xfrm>
              <a:off x="6707888" y="3216616"/>
              <a:ext cx="14757" cy="7089"/>
            </a:xfrm>
            <a:custGeom>
              <a:avLst/>
              <a:gdLst/>
              <a:ahLst/>
              <a:cxnLst/>
              <a:rect l="l" t="t" r="r" b="b"/>
              <a:pathLst>
                <a:path w="918" h="441" extrusionOk="0">
                  <a:moveTo>
                    <a:pt x="1" y="440"/>
                  </a:moveTo>
                  <a:lnTo>
                    <a:pt x="1" y="440"/>
                  </a:lnTo>
                  <a:lnTo>
                    <a:pt x="1" y="440"/>
                  </a:lnTo>
                  <a:lnTo>
                    <a:pt x="441" y="0"/>
                  </a:lnTo>
                  <a:lnTo>
                    <a:pt x="917" y="0"/>
                  </a:lnTo>
                  <a:lnTo>
                    <a:pt x="44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62" name="Google Shape;862;p56"/>
            <p:cNvSpPr/>
            <p:nvPr/>
          </p:nvSpPr>
          <p:spPr>
            <a:xfrm>
              <a:off x="6552909" y="3201875"/>
              <a:ext cx="22409" cy="7089"/>
            </a:xfrm>
            <a:custGeom>
              <a:avLst/>
              <a:gdLst/>
              <a:ahLst/>
              <a:cxnLst/>
              <a:rect l="l" t="t" r="r" b="b"/>
              <a:pathLst>
                <a:path w="1394" h="441" extrusionOk="0">
                  <a:moveTo>
                    <a:pt x="0" y="441"/>
                  </a:moveTo>
                  <a:lnTo>
                    <a:pt x="0" y="441"/>
                  </a:lnTo>
                  <a:lnTo>
                    <a:pt x="1393" y="1"/>
                  </a:lnTo>
                  <a:lnTo>
                    <a:pt x="139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63" name="Google Shape;863;p56"/>
            <p:cNvSpPr/>
            <p:nvPr/>
          </p:nvSpPr>
          <p:spPr>
            <a:xfrm>
              <a:off x="6575302" y="2884828"/>
              <a:ext cx="36555" cy="58947"/>
            </a:xfrm>
            <a:custGeom>
              <a:avLst/>
              <a:gdLst/>
              <a:ahLst/>
              <a:cxnLst/>
              <a:rect l="l" t="t" r="r" b="b"/>
              <a:pathLst>
                <a:path w="2274" h="3667" extrusionOk="0">
                  <a:moveTo>
                    <a:pt x="2273" y="2310"/>
                  </a:moveTo>
                  <a:lnTo>
                    <a:pt x="0" y="2310"/>
                  </a:lnTo>
                  <a:lnTo>
                    <a:pt x="917" y="1"/>
                  </a:lnTo>
                  <a:lnTo>
                    <a:pt x="917" y="1"/>
                  </a:lnTo>
                  <a:lnTo>
                    <a:pt x="0" y="2310"/>
                  </a:lnTo>
                  <a:lnTo>
                    <a:pt x="2273" y="2310"/>
                  </a:lnTo>
                  <a:lnTo>
                    <a:pt x="1357" y="3667"/>
                  </a:lnTo>
                  <a:lnTo>
                    <a:pt x="1357" y="366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64" name="Google Shape;864;p56"/>
            <p:cNvSpPr/>
            <p:nvPr/>
          </p:nvSpPr>
          <p:spPr>
            <a:xfrm>
              <a:off x="6538168" y="2943759"/>
              <a:ext cx="37149" cy="51874"/>
            </a:xfrm>
            <a:custGeom>
              <a:avLst/>
              <a:gdLst/>
              <a:ahLst/>
              <a:cxnLst/>
              <a:rect l="l" t="t" r="r" b="b"/>
              <a:pathLst>
                <a:path w="2311" h="3227" extrusionOk="0">
                  <a:moveTo>
                    <a:pt x="1834" y="1"/>
                  </a:moveTo>
                  <a:lnTo>
                    <a:pt x="2310" y="477"/>
                  </a:lnTo>
                  <a:lnTo>
                    <a:pt x="2310" y="1"/>
                  </a:lnTo>
                  <a:close/>
                  <a:moveTo>
                    <a:pt x="1" y="1394"/>
                  </a:moveTo>
                  <a:lnTo>
                    <a:pt x="1" y="1834"/>
                  </a:lnTo>
                  <a:lnTo>
                    <a:pt x="477" y="3227"/>
                  </a:lnTo>
                  <a:lnTo>
                    <a:pt x="477" y="1834"/>
                  </a:lnTo>
                  <a:lnTo>
                    <a:pt x="1" y="139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65" name="Google Shape;865;p56"/>
            <p:cNvSpPr/>
            <p:nvPr/>
          </p:nvSpPr>
          <p:spPr>
            <a:xfrm>
              <a:off x="6531095" y="3017430"/>
              <a:ext cx="7089" cy="7668"/>
            </a:xfrm>
            <a:custGeom>
              <a:avLst/>
              <a:gdLst/>
              <a:ahLst/>
              <a:cxnLst/>
              <a:rect l="l" t="t" r="r" b="b"/>
              <a:pathLst>
                <a:path w="441" h="477" extrusionOk="0">
                  <a:moveTo>
                    <a:pt x="1" y="0"/>
                  </a:moveTo>
                  <a:lnTo>
                    <a:pt x="441" y="0"/>
                  </a:lnTo>
                  <a:lnTo>
                    <a:pt x="1" y="0"/>
                  </a:lnTo>
                  <a:lnTo>
                    <a:pt x="1" y="477"/>
                  </a:lnTo>
                  <a:lnTo>
                    <a:pt x="1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66" name="Google Shape;866;p56"/>
            <p:cNvSpPr/>
            <p:nvPr/>
          </p:nvSpPr>
          <p:spPr>
            <a:xfrm>
              <a:off x="7068547" y="3599667"/>
              <a:ext cx="250481" cy="147343"/>
            </a:xfrm>
            <a:custGeom>
              <a:avLst/>
              <a:gdLst/>
              <a:ahLst/>
              <a:cxnLst/>
              <a:rect l="l" t="t" r="r" b="b"/>
              <a:pathLst>
                <a:path w="15582" h="9166" extrusionOk="0">
                  <a:moveTo>
                    <a:pt x="5976" y="1"/>
                  </a:moveTo>
                  <a:lnTo>
                    <a:pt x="5976" y="917"/>
                  </a:lnTo>
                  <a:lnTo>
                    <a:pt x="5500" y="1357"/>
                  </a:lnTo>
                  <a:lnTo>
                    <a:pt x="4583" y="440"/>
                  </a:lnTo>
                  <a:lnTo>
                    <a:pt x="4143" y="917"/>
                  </a:lnTo>
                  <a:lnTo>
                    <a:pt x="4143" y="440"/>
                  </a:lnTo>
                  <a:lnTo>
                    <a:pt x="3667" y="440"/>
                  </a:lnTo>
                  <a:lnTo>
                    <a:pt x="3667" y="1357"/>
                  </a:lnTo>
                  <a:lnTo>
                    <a:pt x="3667" y="1834"/>
                  </a:lnTo>
                  <a:lnTo>
                    <a:pt x="3227" y="2274"/>
                  </a:lnTo>
                  <a:lnTo>
                    <a:pt x="2310" y="2750"/>
                  </a:lnTo>
                  <a:lnTo>
                    <a:pt x="2750" y="3190"/>
                  </a:lnTo>
                  <a:lnTo>
                    <a:pt x="1394" y="3190"/>
                  </a:lnTo>
                  <a:lnTo>
                    <a:pt x="917" y="3667"/>
                  </a:lnTo>
                  <a:lnTo>
                    <a:pt x="917" y="4107"/>
                  </a:lnTo>
                  <a:lnTo>
                    <a:pt x="1" y="5023"/>
                  </a:lnTo>
                  <a:lnTo>
                    <a:pt x="1" y="5500"/>
                  </a:lnTo>
                  <a:lnTo>
                    <a:pt x="917" y="5023"/>
                  </a:lnTo>
                  <a:lnTo>
                    <a:pt x="1394" y="4583"/>
                  </a:lnTo>
                  <a:lnTo>
                    <a:pt x="2310" y="4583"/>
                  </a:lnTo>
                  <a:lnTo>
                    <a:pt x="2750" y="5023"/>
                  </a:lnTo>
                  <a:lnTo>
                    <a:pt x="3667" y="5500"/>
                  </a:lnTo>
                  <a:lnTo>
                    <a:pt x="4143" y="5023"/>
                  </a:lnTo>
                  <a:lnTo>
                    <a:pt x="4143" y="5500"/>
                  </a:lnTo>
                  <a:lnTo>
                    <a:pt x="4583" y="6416"/>
                  </a:lnTo>
                  <a:lnTo>
                    <a:pt x="4143" y="6856"/>
                  </a:lnTo>
                  <a:lnTo>
                    <a:pt x="4583" y="7773"/>
                  </a:lnTo>
                  <a:lnTo>
                    <a:pt x="4583" y="8689"/>
                  </a:lnTo>
                  <a:lnTo>
                    <a:pt x="4583" y="9166"/>
                  </a:lnTo>
                  <a:lnTo>
                    <a:pt x="5976" y="8689"/>
                  </a:lnTo>
                  <a:lnTo>
                    <a:pt x="6416" y="9166"/>
                  </a:lnTo>
                  <a:lnTo>
                    <a:pt x="7809" y="8689"/>
                  </a:lnTo>
                  <a:lnTo>
                    <a:pt x="8249" y="7333"/>
                  </a:lnTo>
                  <a:lnTo>
                    <a:pt x="8726" y="6856"/>
                  </a:lnTo>
                  <a:lnTo>
                    <a:pt x="9166" y="6416"/>
                  </a:lnTo>
                  <a:lnTo>
                    <a:pt x="10082" y="5500"/>
                  </a:lnTo>
                  <a:lnTo>
                    <a:pt x="10082" y="5940"/>
                  </a:lnTo>
                  <a:lnTo>
                    <a:pt x="10559" y="6416"/>
                  </a:lnTo>
                  <a:lnTo>
                    <a:pt x="10999" y="5023"/>
                  </a:lnTo>
                  <a:lnTo>
                    <a:pt x="10999" y="4583"/>
                  </a:lnTo>
                  <a:lnTo>
                    <a:pt x="11915" y="3667"/>
                  </a:lnTo>
                  <a:lnTo>
                    <a:pt x="12832" y="3667"/>
                  </a:lnTo>
                  <a:lnTo>
                    <a:pt x="12832" y="4107"/>
                  </a:lnTo>
                  <a:lnTo>
                    <a:pt x="13748" y="4107"/>
                  </a:lnTo>
                  <a:lnTo>
                    <a:pt x="14665" y="3667"/>
                  </a:lnTo>
                  <a:lnTo>
                    <a:pt x="15581" y="3190"/>
                  </a:lnTo>
                  <a:lnTo>
                    <a:pt x="15581" y="2750"/>
                  </a:lnTo>
                  <a:lnTo>
                    <a:pt x="15142" y="2274"/>
                  </a:lnTo>
                  <a:lnTo>
                    <a:pt x="15142" y="1834"/>
                  </a:lnTo>
                  <a:lnTo>
                    <a:pt x="15581" y="1834"/>
                  </a:lnTo>
                  <a:lnTo>
                    <a:pt x="15581" y="1357"/>
                  </a:lnTo>
                  <a:lnTo>
                    <a:pt x="14225" y="1357"/>
                  </a:lnTo>
                  <a:lnTo>
                    <a:pt x="13308" y="1834"/>
                  </a:lnTo>
                  <a:lnTo>
                    <a:pt x="12832" y="2274"/>
                  </a:lnTo>
                  <a:lnTo>
                    <a:pt x="12392" y="3190"/>
                  </a:lnTo>
                  <a:lnTo>
                    <a:pt x="10559" y="3190"/>
                  </a:lnTo>
                  <a:lnTo>
                    <a:pt x="10559" y="2750"/>
                  </a:lnTo>
                  <a:lnTo>
                    <a:pt x="9642" y="2274"/>
                  </a:lnTo>
                  <a:lnTo>
                    <a:pt x="8726" y="2750"/>
                  </a:lnTo>
                  <a:lnTo>
                    <a:pt x="8249" y="2274"/>
                  </a:lnTo>
                  <a:lnTo>
                    <a:pt x="8249" y="1834"/>
                  </a:lnTo>
                  <a:lnTo>
                    <a:pt x="7333" y="1834"/>
                  </a:lnTo>
                  <a:lnTo>
                    <a:pt x="7333" y="1357"/>
                  </a:lnTo>
                  <a:lnTo>
                    <a:pt x="7333" y="917"/>
                  </a:lnTo>
                  <a:lnTo>
                    <a:pt x="6893" y="440"/>
                  </a:lnTo>
                  <a:lnTo>
                    <a:pt x="597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67" name="Google Shape;867;p56"/>
            <p:cNvSpPr/>
            <p:nvPr/>
          </p:nvSpPr>
          <p:spPr>
            <a:xfrm>
              <a:off x="7053822" y="1537068"/>
              <a:ext cx="58947" cy="66020"/>
            </a:xfrm>
            <a:custGeom>
              <a:avLst/>
              <a:gdLst/>
              <a:ahLst/>
              <a:cxnLst/>
              <a:rect l="l" t="t" r="r" b="b"/>
              <a:pathLst>
                <a:path w="3667" h="4107" extrusionOk="0">
                  <a:moveTo>
                    <a:pt x="477" y="1"/>
                  </a:moveTo>
                  <a:lnTo>
                    <a:pt x="477" y="441"/>
                  </a:lnTo>
                  <a:lnTo>
                    <a:pt x="0" y="1357"/>
                  </a:lnTo>
                  <a:lnTo>
                    <a:pt x="0" y="2274"/>
                  </a:lnTo>
                  <a:lnTo>
                    <a:pt x="1393" y="2750"/>
                  </a:lnTo>
                  <a:lnTo>
                    <a:pt x="1393" y="3190"/>
                  </a:lnTo>
                  <a:lnTo>
                    <a:pt x="2310" y="3667"/>
                  </a:lnTo>
                  <a:lnTo>
                    <a:pt x="3226" y="4107"/>
                  </a:lnTo>
                  <a:lnTo>
                    <a:pt x="3666" y="3667"/>
                  </a:lnTo>
                  <a:lnTo>
                    <a:pt x="3226" y="3190"/>
                  </a:lnTo>
                  <a:lnTo>
                    <a:pt x="3666" y="2274"/>
                  </a:lnTo>
                  <a:lnTo>
                    <a:pt x="3666" y="1834"/>
                  </a:lnTo>
                  <a:lnTo>
                    <a:pt x="3666" y="917"/>
                  </a:lnTo>
                  <a:lnTo>
                    <a:pt x="2750" y="441"/>
                  </a:lnTo>
                  <a:lnTo>
                    <a:pt x="1833" y="441"/>
                  </a:lnTo>
                  <a:lnTo>
                    <a:pt x="91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68" name="Google Shape;868;p56"/>
            <p:cNvSpPr/>
            <p:nvPr/>
          </p:nvSpPr>
          <p:spPr>
            <a:xfrm>
              <a:off x="6427974" y="1293692"/>
              <a:ext cx="1996017" cy="2430926"/>
            </a:xfrm>
            <a:custGeom>
              <a:avLst/>
              <a:gdLst/>
              <a:ahLst/>
              <a:cxnLst/>
              <a:rect l="l" t="t" r="r" b="b"/>
              <a:pathLst>
                <a:path w="124169" h="151224" extrusionOk="0">
                  <a:moveTo>
                    <a:pt x="63239" y="0"/>
                  </a:moveTo>
                  <a:lnTo>
                    <a:pt x="61406" y="1393"/>
                  </a:lnTo>
                  <a:lnTo>
                    <a:pt x="60490" y="1833"/>
                  </a:lnTo>
                  <a:lnTo>
                    <a:pt x="58180" y="1833"/>
                  </a:lnTo>
                  <a:lnTo>
                    <a:pt x="58657" y="2310"/>
                  </a:lnTo>
                  <a:lnTo>
                    <a:pt x="58657" y="3666"/>
                  </a:lnTo>
                  <a:lnTo>
                    <a:pt x="58180" y="4583"/>
                  </a:lnTo>
                  <a:lnTo>
                    <a:pt x="58657" y="5059"/>
                  </a:lnTo>
                  <a:lnTo>
                    <a:pt x="59096" y="5499"/>
                  </a:lnTo>
                  <a:lnTo>
                    <a:pt x="60013" y="6416"/>
                  </a:lnTo>
                  <a:lnTo>
                    <a:pt x="60929" y="6416"/>
                  </a:lnTo>
                  <a:lnTo>
                    <a:pt x="61406" y="6892"/>
                  </a:lnTo>
                  <a:lnTo>
                    <a:pt x="60490" y="7809"/>
                  </a:lnTo>
                  <a:lnTo>
                    <a:pt x="60013" y="9165"/>
                  </a:lnTo>
                  <a:lnTo>
                    <a:pt x="60490" y="9165"/>
                  </a:lnTo>
                  <a:lnTo>
                    <a:pt x="60929" y="9642"/>
                  </a:lnTo>
                  <a:lnTo>
                    <a:pt x="60013" y="10558"/>
                  </a:lnTo>
                  <a:lnTo>
                    <a:pt x="59096" y="10558"/>
                  </a:lnTo>
                  <a:lnTo>
                    <a:pt x="58180" y="9642"/>
                  </a:lnTo>
                  <a:lnTo>
                    <a:pt x="58657" y="9165"/>
                  </a:lnTo>
                  <a:lnTo>
                    <a:pt x="58180" y="8249"/>
                  </a:lnTo>
                  <a:lnTo>
                    <a:pt x="57263" y="7809"/>
                  </a:lnTo>
                  <a:lnTo>
                    <a:pt x="57263" y="8249"/>
                  </a:lnTo>
                  <a:lnTo>
                    <a:pt x="56824" y="9642"/>
                  </a:lnTo>
                  <a:lnTo>
                    <a:pt x="56824" y="10082"/>
                  </a:lnTo>
                  <a:lnTo>
                    <a:pt x="56824" y="10998"/>
                  </a:lnTo>
                  <a:lnTo>
                    <a:pt x="56824" y="11475"/>
                  </a:lnTo>
                  <a:lnTo>
                    <a:pt x="56347" y="12391"/>
                  </a:lnTo>
                  <a:lnTo>
                    <a:pt x="54074" y="12391"/>
                  </a:lnTo>
                  <a:lnTo>
                    <a:pt x="54074" y="13308"/>
                  </a:lnTo>
                  <a:lnTo>
                    <a:pt x="53597" y="15141"/>
                  </a:lnTo>
                  <a:lnTo>
                    <a:pt x="53597" y="15581"/>
                  </a:lnTo>
                  <a:lnTo>
                    <a:pt x="52681" y="16497"/>
                  </a:lnTo>
                  <a:lnTo>
                    <a:pt x="52681" y="16974"/>
                  </a:lnTo>
                  <a:lnTo>
                    <a:pt x="52681" y="17414"/>
                  </a:lnTo>
                  <a:lnTo>
                    <a:pt x="52241" y="16974"/>
                  </a:lnTo>
                  <a:lnTo>
                    <a:pt x="51764" y="16497"/>
                  </a:lnTo>
                  <a:lnTo>
                    <a:pt x="50848" y="18330"/>
                  </a:lnTo>
                  <a:lnTo>
                    <a:pt x="50848" y="16974"/>
                  </a:lnTo>
                  <a:lnTo>
                    <a:pt x="50848" y="16057"/>
                  </a:lnTo>
                  <a:lnTo>
                    <a:pt x="51324" y="15581"/>
                  </a:lnTo>
                  <a:lnTo>
                    <a:pt x="50848" y="15141"/>
                  </a:lnTo>
                  <a:lnTo>
                    <a:pt x="50848" y="14224"/>
                  </a:lnTo>
                  <a:lnTo>
                    <a:pt x="49491" y="14224"/>
                  </a:lnTo>
                  <a:lnTo>
                    <a:pt x="49015" y="13748"/>
                  </a:lnTo>
                  <a:lnTo>
                    <a:pt x="48575" y="15141"/>
                  </a:lnTo>
                  <a:lnTo>
                    <a:pt x="49015" y="15141"/>
                  </a:lnTo>
                  <a:lnTo>
                    <a:pt x="49491" y="16057"/>
                  </a:lnTo>
                  <a:lnTo>
                    <a:pt x="48575" y="16497"/>
                  </a:lnTo>
                  <a:lnTo>
                    <a:pt x="48575" y="15581"/>
                  </a:lnTo>
                  <a:lnTo>
                    <a:pt x="48098" y="16057"/>
                  </a:lnTo>
                  <a:lnTo>
                    <a:pt x="48098" y="16497"/>
                  </a:lnTo>
                  <a:lnTo>
                    <a:pt x="48575" y="16974"/>
                  </a:lnTo>
                  <a:lnTo>
                    <a:pt x="49491" y="18330"/>
                  </a:lnTo>
                  <a:lnTo>
                    <a:pt x="48575" y="18330"/>
                  </a:lnTo>
                  <a:lnTo>
                    <a:pt x="48098" y="17890"/>
                  </a:lnTo>
                  <a:lnTo>
                    <a:pt x="48098" y="17414"/>
                  </a:lnTo>
                  <a:lnTo>
                    <a:pt x="47658" y="17890"/>
                  </a:lnTo>
                  <a:lnTo>
                    <a:pt x="47182" y="18807"/>
                  </a:lnTo>
                  <a:lnTo>
                    <a:pt x="46742" y="18807"/>
                  </a:lnTo>
                  <a:lnTo>
                    <a:pt x="45825" y="21080"/>
                  </a:lnTo>
                  <a:lnTo>
                    <a:pt x="45349" y="21556"/>
                  </a:lnTo>
                  <a:lnTo>
                    <a:pt x="44909" y="21996"/>
                  </a:lnTo>
                  <a:lnTo>
                    <a:pt x="45349" y="22473"/>
                  </a:lnTo>
                  <a:lnTo>
                    <a:pt x="45825" y="22913"/>
                  </a:lnTo>
                  <a:lnTo>
                    <a:pt x="44909" y="23829"/>
                  </a:lnTo>
                  <a:lnTo>
                    <a:pt x="44432" y="24306"/>
                  </a:lnTo>
                  <a:lnTo>
                    <a:pt x="43992" y="24306"/>
                  </a:lnTo>
                  <a:lnTo>
                    <a:pt x="44909" y="25222"/>
                  </a:lnTo>
                  <a:lnTo>
                    <a:pt x="44909" y="26139"/>
                  </a:lnTo>
                  <a:lnTo>
                    <a:pt x="45349" y="27495"/>
                  </a:lnTo>
                  <a:lnTo>
                    <a:pt x="45349" y="27972"/>
                  </a:lnTo>
                  <a:lnTo>
                    <a:pt x="44909" y="28412"/>
                  </a:lnTo>
                  <a:lnTo>
                    <a:pt x="43992" y="28888"/>
                  </a:lnTo>
                  <a:lnTo>
                    <a:pt x="42599" y="29328"/>
                  </a:lnTo>
                  <a:lnTo>
                    <a:pt x="42159" y="29805"/>
                  </a:lnTo>
                  <a:lnTo>
                    <a:pt x="40326" y="29328"/>
                  </a:lnTo>
                  <a:lnTo>
                    <a:pt x="39410" y="28888"/>
                  </a:lnTo>
                  <a:lnTo>
                    <a:pt x="38493" y="28888"/>
                  </a:lnTo>
                  <a:lnTo>
                    <a:pt x="37577" y="28412"/>
                  </a:lnTo>
                  <a:lnTo>
                    <a:pt x="37577" y="27972"/>
                  </a:lnTo>
                  <a:lnTo>
                    <a:pt x="37100" y="27055"/>
                  </a:lnTo>
                  <a:lnTo>
                    <a:pt x="37100" y="26579"/>
                  </a:lnTo>
                  <a:lnTo>
                    <a:pt x="38933" y="25662"/>
                  </a:lnTo>
                  <a:lnTo>
                    <a:pt x="38493" y="25222"/>
                  </a:lnTo>
                  <a:lnTo>
                    <a:pt x="39850" y="25222"/>
                  </a:lnTo>
                  <a:lnTo>
                    <a:pt x="39850" y="24746"/>
                  </a:lnTo>
                  <a:lnTo>
                    <a:pt x="38933" y="24306"/>
                  </a:lnTo>
                  <a:lnTo>
                    <a:pt x="38493" y="23829"/>
                  </a:lnTo>
                  <a:lnTo>
                    <a:pt x="38017" y="23389"/>
                  </a:lnTo>
                  <a:lnTo>
                    <a:pt x="37100" y="23389"/>
                  </a:lnTo>
                  <a:lnTo>
                    <a:pt x="36660" y="22473"/>
                  </a:lnTo>
                  <a:lnTo>
                    <a:pt x="36184" y="22473"/>
                  </a:lnTo>
                  <a:lnTo>
                    <a:pt x="34827" y="23389"/>
                  </a:lnTo>
                  <a:lnTo>
                    <a:pt x="33434" y="23389"/>
                  </a:lnTo>
                  <a:lnTo>
                    <a:pt x="33911" y="23829"/>
                  </a:lnTo>
                  <a:lnTo>
                    <a:pt x="32518" y="23829"/>
                  </a:lnTo>
                  <a:lnTo>
                    <a:pt x="33911" y="24306"/>
                  </a:lnTo>
                  <a:lnTo>
                    <a:pt x="34351" y="24746"/>
                  </a:lnTo>
                  <a:lnTo>
                    <a:pt x="34827" y="25222"/>
                  </a:lnTo>
                  <a:lnTo>
                    <a:pt x="34827" y="25662"/>
                  </a:lnTo>
                  <a:lnTo>
                    <a:pt x="34827" y="26579"/>
                  </a:lnTo>
                  <a:lnTo>
                    <a:pt x="35267" y="27055"/>
                  </a:lnTo>
                  <a:lnTo>
                    <a:pt x="35267" y="27495"/>
                  </a:lnTo>
                  <a:lnTo>
                    <a:pt x="35744" y="27495"/>
                  </a:lnTo>
                  <a:lnTo>
                    <a:pt x="35267" y="28412"/>
                  </a:lnTo>
                  <a:lnTo>
                    <a:pt x="35744" y="28888"/>
                  </a:lnTo>
                  <a:lnTo>
                    <a:pt x="35744" y="30245"/>
                  </a:lnTo>
                  <a:lnTo>
                    <a:pt x="37577" y="30245"/>
                  </a:lnTo>
                  <a:lnTo>
                    <a:pt x="38017" y="30721"/>
                  </a:lnTo>
                  <a:lnTo>
                    <a:pt x="38017" y="31161"/>
                  </a:lnTo>
                  <a:lnTo>
                    <a:pt x="38493" y="31638"/>
                  </a:lnTo>
                  <a:lnTo>
                    <a:pt x="38493" y="32078"/>
                  </a:lnTo>
                  <a:lnTo>
                    <a:pt x="39410" y="32554"/>
                  </a:lnTo>
                  <a:lnTo>
                    <a:pt x="38933" y="32994"/>
                  </a:lnTo>
                  <a:lnTo>
                    <a:pt x="38493" y="34387"/>
                  </a:lnTo>
                  <a:lnTo>
                    <a:pt x="39410" y="35304"/>
                  </a:lnTo>
                  <a:lnTo>
                    <a:pt x="39850" y="35744"/>
                  </a:lnTo>
                  <a:lnTo>
                    <a:pt x="38933" y="36220"/>
                  </a:lnTo>
                  <a:lnTo>
                    <a:pt x="38493" y="35744"/>
                  </a:lnTo>
                  <a:lnTo>
                    <a:pt x="37577" y="36220"/>
                  </a:lnTo>
                  <a:lnTo>
                    <a:pt x="36660" y="36220"/>
                  </a:lnTo>
                  <a:lnTo>
                    <a:pt x="37100" y="35304"/>
                  </a:lnTo>
                  <a:lnTo>
                    <a:pt x="37577" y="35304"/>
                  </a:lnTo>
                  <a:lnTo>
                    <a:pt x="36184" y="34387"/>
                  </a:lnTo>
                  <a:lnTo>
                    <a:pt x="35744" y="34827"/>
                  </a:lnTo>
                  <a:lnTo>
                    <a:pt x="34827" y="34827"/>
                  </a:lnTo>
                  <a:lnTo>
                    <a:pt x="33911" y="34387"/>
                  </a:lnTo>
                  <a:lnTo>
                    <a:pt x="33911" y="34827"/>
                  </a:lnTo>
                  <a:lnTo>
                    <a:pt x="33434" y="36220"/>
                  </a:lnTo>
                  <a:lnTo>
                    <a:pt x="32994" y="37577"/>
                  </a:lnTo>
                  <a:lnTo>
                    <a:pt x="32078" y="38053"/>
                  </a:lnTo>
                  <a:lnTo>
                    <a:pt x="31601" y="38493"/>
                  </a:lnTo>
                  <a:lnTo>
                    <a:pt x="31601" y="39410"/>
                  </a:lnTo>
                  <a:lnTo>
                    <a:pt x="31601" y="40326"/>
                  </a:lnTo>
                  <a:lnTo>
                    <a:pt x="31161" y="41243"/>
                  </a:lnTo>
                  <a:lnTo>
                    <a:pt x="30685" y="41719"/>
                  </a:lnTo>
                  <a:lnTo>
                    <a:pt x="31161" y="42159"/>
                  </a:lnTo>
                  <a:lnTo>
                    <a:pt x="32518" y="43076"/>
                  </a:lnTo>
                  <a:lnTo>
                    <a:pt x="33434" y="43552"/>
                  </a:lnTo>
                  <a:lnTo>
                    <a:pt x="33434" y="43992"/>
                  </a:lnTo>
                  <a:lnTo>
                    <a:pt x="34827" y="44909"/>
                  </a:lnTo>
                  <a:lnTo>
                    <a:pt x="35267" y="46302"/>
                  </a:lnTo>
                  <a:lnTo>
                    <a:pt x="35267" y="46742"/>
                  </a:lnTo>
                  <a:lnTo>
                    <a:pt x="37577" y="45825"/>
                  </a:lnTo>
                  <a:lnTo>
                    <a:pt x="38017" y="46302"/>
                  </a:lnTo>
                  <a:lnTo>
                    <a:pt x="38933" y="47218"/>
                  </a:lnTo>
                  <a:lnTo>
                    <a:pt x="38933" y="47218"/>
                  </a:lnTo>
                  <a:lnTo>
                    <a:pt x="37577" y="46742"/>
                  </a:lnTo>
                  <a:lnTo>
                    <a:pt x="37100" y="47218"/>
                  </a:lnTo>
                  <a:lnTo>
                    <a:pt x="36184" y="47218"/>
                  </a:lnTo>
                  <a:lnTo>
                    <a:pt x="35267" y="46742"/>
                  </a:lnTo>
                  <a:lnTo>
                    <a:pt x="34827" y="46302"/>
                  </a:lnTo>
                  <a:lnTo>
                    <a:pt x="34351" y="46302"/>
                  </a:lnTo>
                  <a:lnTo>
                    <a:pt x="33911" y="46742"/>
                  </a:lnTo>
                  <a:lnTo>
                    <a:pt x="33434" y="46302"/>
                  </a:lnTo>
                  <a:lnTo>
                    <a:pt x="32518" y="46742"/>
                  </a:lnTo>
                  <a:lnTo>
                    <a:pt x="30685" y="46302"/>
                  </a:lnTo>
                  <a:lnTo>
                    <a:pt x="29768" y="45825"/>
                  </a:lnTo>
                  <a:lnTo>
                    <a:pt x="28852" y="45825"/>
                  </a:lnTo>
                  <a:lnTo>
                    <a:pt x="28852" y="45385"/>
                  </a:lnTo>
                  <a:lnTo>
                    <a:pt x="28412" y="45825"/>
                  </a:lnTo>
                  <a:lnTo>
                    <a:pt x="27019" y="45825"/>
                  </a:lnTo>
                  <a:lnTo>
                    <a:pt x="25662" y="45385"/>
                  </a:lnTo>
                  <a:lnTo>
                    <a:pt x="25662" y="46302"/>
                  </a:lnTo>
                  <a:lnTo>
                    <a:pt x="25186" y="46742"/>
                  </a:lnTo>
                  <a:lnTo>
                    <a:pt x="25186" y="47218"/>
                  </a:lnTo>
                  <a:lnTo>
                    <a:pt x="26102" y="47658"/>
                  </a:lnTo>
                  <a:lnTo>
                    <a:pt x="26579" y="48135"/>
                  </a:lnTo>
                  <a:lnTo>
                    <a:pt x="27935" y="48575"/>
                  </a:lnTo>
                  <a:lnTo>
                    <a:pt x="27935" y="48135"/>
                  </a:lnTo>
                  <a:lnTo>
                    <a:pt x="28412" y="48135"/>
                  </a:lnTo>
                  <a:lnTo>
                    <a:pt x="29768" y="49051"/>
                  </a:lnTo>
                  <a:lnTo>
                    <a:pt x="30245" y="50884"/>
                  </a:lnTo>
                  <a:lnTo>
                    <a:pt x="29328" y="51324"/>
                  </a:lnTo>
                  <a:lnTo>
                    <a:pt x="28852" y="51801"/>
                  </a:lnTo>
                  <a:lnTo>
                    <a:pt x="27935" y="51324"/>
                  </a:lnTo>
                  <a:lnTo>
                    <a:pt x="27019" y="51801"/>
                  </a:lnTo>
                  <a:lnTo>
                    <a:pt x="26579" y="51801"/>
                  </a:lnTo>
                  <a:lnTo>
                    <a:pt x="25186" y="50884"/>
                  </a:lnTo>
                  <a:lnTo>
                    <a:pt x="24746" y="50408"/>
                  </a:lnTo>
                  <a:lnTo>
                    <a:pt x="24269" y="49968"/>
                  </a:lnTo>
                  <a:lnTo>
                    <a:pt x="23829" y="50884"/>
                  </a:lnTo>
                  <a:lnTo>
                    <a:pt x="23353" y="50408"/>
                  </a:lnTo>
                  <a:lnTo>
                    <a:pt x="21996" y="49968"/>
                  </a:lnTo>
                  <a:lnTo>
                    <a:pt x="21996" y="49051"/>
                  </a:lnTo>
                  <a:lnTo>
                    <a:pt x="21520" y="49051"/>
                  </a:lnTo>
                  <a:lnTo>
                    <a:pt x="21080" y="48575"/>
                  </a:lnTo>
                  <a:lnTo>
                    <a:pt x="21080" y="48135"/>
                  </a:lnTo>
                  <a:lnTo>
                    <a:pt x="20603" y="47658"/>
                  </a:lnTo>
                  <a:lnTo>
                    <a:pt x="20603" y="47218"/>
                  </a:lnTo>
                  <a:lnTo>
                    <a:pt x="20163" y="46302"/>
                  </a:lnTo>
                  <a:lnTo>
                    <a:pt x="19687" y="45825"/>
                  </a:lnTo>
                  <a:lnTo>
                    <a:pt x="19687" y="45385"/>
                  </a:lnTo>
                  <a:lnTo>
                    <a:pt x="20163" y="44909"/>
                  </a:lnTo>
                  <a:lnTo>
                    <a:pt x="19687" y="43992"/>
                  </a:lnTo>
                  <a:lnTo>
                    <a:pt x="19247" y="43076"/>
                  </a:lnTo>
                  <a:lnTo>
                    <a:pt x="19247" y="42636"/>
                  </a:lnTo>
                  <a:lnTo>
                    <a:pt x="18770" y="42636"/>
                  </a:lnTo>
                  <a:lnTo>
                    <a:pt x="18330" y="41719"/>
                  </a:lnTo>
                  <a:lnTo>
                    <a:pt x="16937" y="42159"/>
                  </a:lnTo>
                  <a:lnTo>
                    <a:pt x="16021" y="42159"/>
                  </a:lnTo>
                  <a:lnTo>
                    <a:pt x="15104" y="41719"/>
                  </a:lnTo>
                  <a:lnTo>
                    <a:pt x="16021" y="41719"/>
                  </a:lnTo>
                  <a:lnTo>
                    <a:pt x="16021" y="41243"/>
                  </a:lnTo>
                  <a:lnTo>
                    <a:pt x="14664" y="41243"/>
                  </a:lnTo>
                  <a:lnTo>
                    <a:pt x="14664" y="40803"/>
                  </a:lnTo>
                  <a:lnTo>
                    <a:pt x="13748" y="40803"/>
                  </a:lnTo>
                  <a:lnTo>
                    <a:pt x="13271" y="40326"/>
                  </a:lnTo>
                  <a:lnTo>
                    <a:pt x="12831" y="39410"/>
                  </a:lnTo>
                  <a:lnTo>
                    <a:pt x="13271" y="38493"/>
                  </a:lnTo>
                  <a:lnTo>
                    <a:pt x="12831" y="38493"/>
                  </a:lnTo>
                  <a:lnTo>
                    <a:pt x="12355" y="38053"/>
                  </a:lnTo>
                  <a:lnTo>
                    <a:pt x="13748" y="38053"/>
                  </a:lnTo>
                  <a:lnTo>
                    <a:pt x="14664" y="38970"/>
                  </a:lnTo>
                  <a:lnTo>
                    <a:pt x="15104" y="39410"/>
                  </a:lnTo>
                  <a:lnTo>
                    <a:pt x="15581" y="38970"/>
                  </a:lnTo>
                  <a:lnTo>
                    <a:pt x="15581" y="38493"/>
                  </a:lnTo>
                  <a:lnTo>
                    <a:pt x="16497" y="38970"/>
                  </a:lnTo>
                  <a:lnTo>
                    <a:pt x="17854" y="39410"/>
                  </a:lnTo>
                  <a:lnTo>
                    <a:pt x="18770" y="39410"/>
                  </a:lnTo>
                  <a:lnTo>
                    <a:pt x="19247" y="39886"/>
                  </a:lnTo>
                  <a:lnTo>
                    <a:pt x="21080" y="39886"/>
                  </a:lnTo>
                  <a:lnTo>
                    <a:pt x="22436" y="40326"/>
                  </a:lnTo>
                  <a:lnTo>
                    <a:pt x="22913" y="39410"/>
                  </a:lnTo>
                  <a:lnTo>
                    <a:pt x="23353" y="38970"/>
                  </a:lnTo>
                  <a:lnTo>
                    <a:pt x="23829" y="39410"/>
                  </a:lnTo>
                  <a:lnTo>
                    <a:pt x="24269" y="39886"/>
                  </a:lnTo>
                  <a:lnTo>
                    <a:pt x="27019" y="39886"/>
                  </a:lnTo>
                  <a:lnTo>
                    <a:pt x="27935" y="38970"/>
                  </a:lnTo>
                  <a:lnTo>
                    <a:pt x="28412" y="38493"/>
                  </a:lnTo>
                  <a:lnTo>
                    <a:pt x="29328" y="38053"/>
                  </a:lnTo>
                  <a:lnTo>
                    <a:pt x="29768" y="37577"/>
                  </a:lnTo>
                  <a:lnTo>
                    <a:pt x="29768" y="37137"/>
                  </a:lnTo>
                  <a:lnTo>
                    <a:pt x="30245" y="36660"/>
                  </a:lnTo>
                  <a:lnTo>
                    <a:pt x="30685" y="36660"/>
                  </a:lnTo>
                  <a:lnTo>
                    <a:pt x="30685" y="36220"/>
                  </a:lnTo>
                  <a:lnTo>
                    <a:pt x="30685" y="35744"/>
                  </a:lnTo>
                  <a:lnTo>
                    <a:pt x="31161" y="35744"/>
                  </a:lnTo>
                  <a:lnTo>
                    <a:pt x="31601" y="33471"/>
                  </a:lnTo>
                  <a:lnTo>
                    <a:pt x="30685" y="32554"/>
                  </a:lnTo>
                  <a:lnTo>
                    <a:pt x="30685" y="31638"/>
                  </a:lnTo>
                  <a:lnTo>
                    <a:pt x="30245" y="31638"/>
                  </a:lnTo>
                  <a:lnTo>
                    <a:pt x="30245" y="30721"/>
                  </a:lnTo>
                  <a:lnTo>
                    <a:pt x="29768" y="31161"/>
                  </a:lnTo>
                  <a:lnTo>
                    <a:pt x="29328" y="30721"/>
                  </a:lnTo>
                  <a:lnTo>
                    <a:pt x="29328" y="29805"/>
                  </a:lnTo>
                  <a:lnTo>
                    <a:pt x="27935" y="29805"/>
                  </a:lnTo>
                  <a:lnTo>
                    <a:pt x="27495" y="29328"/>
                  </a:lnTo>
                  <a:lnTo>
                    <a:pt x="26102" y="29328"/>
                  </a:lnTo>
                  <a:lnTo>
                    <a:pt x="25186" y="29805"/>
                  </a:lnTo>
                  <a:lnTo>
                    <a:pt x="24746" y="29328"/>
                  </a:lnTo>
                  <a:lnTo>
                    <a:pt x="24269" y="28888"/>
                  </a:lnTo>
                  <a:lnTo>
                    <a:pt x="23353" y="28412"/>
                  </a:lnTo>
                  <a:lnTo>
                    <a:pt x="23353" y="28888"/>
                  </a:lnTo>
                  <a:lnTo>
                    <a:pt x="22913" y="28412"/>
                  </a:lnTo>
                  <a:lnTo>
                    <a:pt x="21520" y="27495"/>
                  </a:lnTo>
                  <a:lnTo>
                    <a:pt x="20163" y="27495"/>
                  </a:lnTo>
                  <a:lnTo>
                    <a:pt x="18770" y="27055"/>
                  </a:lnTo>
                  <a:lnTo>
                    <a:pt x="17414" y="26579"/>
                  </a:lnTo>
                  <a:lnTo>
                    <a:pt x="16497" y="27055"/>
                  </a:lnTo>
                  <a:lnTo>
                    <a:pt x="12355" y="27055"/>
                  </a:lnTo>
                  <a:lnTo>
                    <a:pt x="11915" y="26579"/>
                  </a:lnTo>
                  <a:lnTo>
                    <a:pt x="10998" y="27495"/>
                  </a:lnTo>
                  <a:lnTo>
                    <a:pt x="10998" y="27055"/>
                  </a:lnTo>
                  <a:lnTo>
                    <a:pt x="10522" y="26579"/>
                  </a:lnTo>
                  <a:lnTo>
                    <a:pt x="10082" y="27055"/>
                  </a:lnTo>
                  <a:lnTo>
                    <a:pt x="9165" y="26139"/>
                  </a:lnTo>
                  <a:lnTo>
                    <a:pt x="8689" y="26139"/>
                  </a:lnTo>
                  <a:lnTo>
                    <a:pt x="8249" y="25222"/>
                  </a:lnTo>
                  <a:lnTo>
                    <a:pt x="7772" y="25222"/>
                  </a:lnTo>
                  <a:lnTo>
                    <a:pt x="7332" y="26139"/>
                  </a:lnTo>
                  <a:lnTo>
                    <a:pt x="6856" y="26139"/>
                  </a:lnTo>
                  <a:lnTo>
                    <a:pt x="6416" y="25222"/>
                  </a:lnTo>
                  <a:lnTo>
                    <a:pt x="5939" y="25222"/>
                  </a:lnTo>
                  <a:lnTo>
                    <a:pt x="5939" y="26579"/>
                  </a:lnTo>
                  <a:lnTo>
                    <a:pt x="5023" y="26579"/>
                  </a:lnTo>
                  <a:lnTo>
                    <a:pt x="4583" y="26139"/>
                  </a:lnTo>
                  <a:lnTo>
                    <a:pt x="3666" y="26579"/>
                  </a:lnTo>
                  <a:lnTo>
                    <a:pt x="2750" y="27055"/>
                  </a:lnTo>
                  <a:lnTo>
                    <a:pt x="1357" y="27495"/>
                  </a:lnTo>
                  <a:lnTo>
                    <a:pt x="917" y="28888"/>
                  </a:lnTo>
                  <a:lnTo>
                    <a:pt x="917" y="30721"/>
                  </a:lnTo>
                  <a:lnTo>
                    <a:pt x="440" y="31161"/>
                  </a:lnTo>
                  <a:lnTo>
                    <a:pt x="440" y="31638"/>
                  </a:lnTo>
                  <a:lnTo>
                    <a:pt x="0" y="32078"/>
                  </a:lnTo>
                  <a:lnTo>
                    <a:pt x="0" y="32554"/>
                  </a:lnTo>
                  <a:lnTo>
                    <a:pt x="440" y="32994"/>
                  </a:lnTo>
                  <a:lnTo>
                    <a:pt x="917" y="33471"/>
                  </a:lnTo>
                  <a:lnTo>
                    <a:pt x="1357" y="33911"/>
                  </a:lnTo>
                  <a:lnTo>
                    <a:pt x="1357" y="34387"/>
                  </a:lnTo>
                  <a:lnTo>
                    <a:pt x="1833" y="34387"/>
                  </a:lnTo>
                  <a:lnTo>
                    <a:pt x="2750" y="34827"/>
                  </a:lnTo>
                  <a:lnTo>
                    <a:pt x="3666" y="35744"/>
                  </a:lnTo>
                  <a:lnTo>
                    <a:pt x="3666" y="36660"/>
                  </a:lnTo>
                  <a:lnTo>
                    <a:pt x="3666" y="37137"/>
                  </a:lnTo>
                  <a:lnTo>
                    <a:pt x="3190" y="38053"/>
                  </a:lnTo>
                  <a:lnTo>
                    <a:pt x="3190" y="38970"/>
                  </a:lnTo>
                  <a:lnTo>
                    <a:pt x="3190" y="39410"/>
                  </a:lnTo>
                  <a:lnTo>
                    <a:pt x="3666" y="40326"/>
                  </a:lnTo>
                  <a:lnTo>
                    <a:pt x="4106" y="41243"/>
                  </a:lnTo>
                  <a:lnTo>
                    <a:pt x="4583" y="41719"/>
                  </a:lnTo>
                  <a:lnTo>
                    <a:pt x="4583" y="42159"/>
                  </a:lnTo>
                  <a:lnTo>
                    <a:pt x="5499" y="42636"/>
                  </a:lnTo>
                  <a:lnTo>
                    <a:pt x="5939" y="43076"/>
                  </a:lnTo>
                  <a:lnTo>
                    <a:pt x="6856" y="43992"/>
                  </a:lnTo>
                  <a:lnTo>
                    <a:pt x="7332" y="44909"/>
                  </a:lnTo>
                  <a:lnTo>
                    <a:pt x="7332" y="45385"/>
                  </a:lnTo>
                  <a:lnTo>
                    <a:pt x="7332" y="45825"/>
                  </a:lnTo>
                  <a:lnTo>
                    <a:pt x="6856" y="46302"/>
                  </a:lnTo>
                  <a:lnTo>
                    <a:pt x="7332" y="47218"/>
                  </a:lnTo>
                  <a:lnTo>
                    <a:pt x="6856" y="47658"/>
                  </a:lnTo>
                  <a:lnTo>
                    <a:pt x="6856" y="48135"/>
                  </a:lnTo>
                  <a:lnTo>
                    <a:pt x="7332" y="48575"/>
                  </a:lnTo>
                  <a:lnTo>
                    <a:pt x="7332" y="49051"/>
                  </a:lnTo>
                  <a:lnTo>
                    <a:pt x="7772" y="49491"/>
                  </a:lnTo>
                  <a:lnTo>
                    <a:pt x="7772" y="49968"/>
                  </a:lnTo>
                  <a:lnTo>
                    <a:pt x="7772" y="50408"/>
                  </a:lnTo>
                  <a:lnTo>
                    <a:pt x="8249" y="50884"/>
                  </a:lnTo>
                  <a:lnTo>
                    <a:pt x="8689" y="50408"/>
                  </a:lnTo>
                  <a:lnTo>
                    <a:pt x="8689" y="50884"/>
                  </a:lnTo>
                  <a:lnTo>
                    <a:pt x="9165" y="51324"/>
                  </a:lnTo>
                  <a:lnTo>
                    <a:pt x="8249" y="51801"/>
                  </a:lnTo>
                  <a:lnTo>
                    <a:pt x="8689" y="51801"/>
                  </a:lnTo>
                  <a:lnTo>
                    <a:pt x="9165" y="52241"/>
                  </a:lnTo>
                  <a:lnTo>
                    <a:pt x="9165" y="52717"/>
                  </a:lnTo>
                  <a:lnTo>
                    <a:pt x="9165" y="53157"/>
                  </a:lnTo>
                  <a:lnTo>
                    <a:pt x="10082" y="53157"/>
                  </a:lnTo>
                  <a:lnTo>
                    <a:pt x="10522" y="53634"/>
                  </a:lnTo>
                  <a:lnTo>
                    <a:pt x="10998" y="54074"/>
                  </a:lnTo>
                  <a:lnTo>
                    <a:pt x="10998" y="54550"/>
                  </a:lnTo>
                  <a:lnTo>
                    <a:pt x="10998" y="54990"/>
                  </a:lnTo>
                  <a:lnTo>
                    <a:pt x="10522" y="55467"/>
                  </a:lnTo>
                  <a:lnTo>
                    <a:pt x="9605" y="55467"/>
                  </a:lnTo>
                  <a:lnTo>
                    <a:pt x="10082" y="56383"/>
                  </a:lnTo>
                  <a:lnTo>
                    <a:pt x="10522" y="56383"/>
                  </a:lnTo>
                  <a:lnTo>
                    <a:pt x="10998" y="56823"/>
                  </a:lnTo>
                  <a:lnTo>
                    <a:pt x="11438" y="57300"/>
                  </a:lnTo>
                  <a:lnTo>
                    <a:pt x="13271" y="57740"/>
                  </a:lnTo>
                  <a:lnTo>
                    <a:pt x="14664" y="58216"/>
                  </a:lnTo>
                  <a:lnTo>
                    <a:pt x="15104" y="58656"/>
                  </a:lnTo>
                  <a:lnTo>
                    <a:pt x="15581" y="59573"/>
                  </a:lnTo>
                  <a:lnTo>
                    <a:pt x="15104" y="60489"/>
                  </a:lnTo>
                  <a:lnTo>
                    <a:pt x="14188" y="60966"/>
                  </a:lnTo>
                  <a:lnTo>
                    <a:pt x="13748" y="62322"/>
                  </a:lnTo>
                  <a:lnTo>
                    <a:pt x="13748" y="62799"/>
                  </a:lnTo>
                  <a:lnTo>
                    <a:pt x="13271" y="63239"/>
                  </a:lnTo>
                  <a:lnTo>
                    <a:pt x="12831" y="63716"/>
                  </a:lnTo>
                  <a:lnTo>
                    <a:pt x="13271" y="64632"/>
                  </a:lnTo>
                  <a:lnTo>
                    <a:pt x="12831" y="65072"/>
                  </a:lnTo>
                  <a:lnTo>
                    <a:pt x="13271" y="65549"/>
                  </a:lnTo>
                  <a:lnTo>
                    <a:pt x="12831" y="65988"/>
                  </a:lnTo>
                  <a:lnTo>
                    <a:pt x="12355" y="66465"/>
                  </a:lnTo>
                  <a:lnTo>
                    <a:pt x="12355" y="65988"/>
                  </a:lnTo>
                  <a:lnTo>
                    <a:pt x="11915" y="66465"/>
                  </a:lnTo>
                  <a:lnTo>
                    <a:pt x="11915" y="67382"/>
                  </a:lnTo>
                  <a:lnTo>
                    <a:pt x="11438" y="68298"/>
                  </a:lnTo>
                  <a:lnTo>
                    <a:pt x="10998" y="68738"/>
                  </a:lnTo>
                  <a:lnTo>
                    <a:pt x="10522" y="69215"/>
                  </a:lnTo>
                  <a:lnTo>
                    <a:pt x="10082" y="70131"/>
                  </a:lnTo>
                  <a:lnTo>
                    <a:pt x="9605" y="71048"/>
                  </a:lnTo>
                  <a:lnTo>
                    <a:pt x="9165" y="71964"/>
                  </a:lnTo>
                  <a:lnTo>
                    <a:pt x="9165" y="72881"/>
                  </a:lnTo>
                  <a:lnTo>
                    <a:pt x="10082" y="72881"/>
                  </a:lnTo>
                  <a:lnTo>
                    <a:pt x="10998" y="71964"/>
                  </a:lnTo>
                  <a:lnTo>
                    <a:pt x="11438" y="71964"/>
                  </a:lnTo>
                  <a:lnTo>
                    <a:pt x="11438" y="72881"/>
                  </a:lnTo>
                  <a:lnTo>
                    <a:pt x="11438" y="73797"/>
                  </a:lnTo>
                  <a:lnTo>
                    <a:pt x="11438" y="74237"/>
                  </a:lnTo>
                  <a:lnTo>
                    <a:pt x="12355" y="74237"/>
                  </a:lnTo>
                  <a:lnTo>
                    <a:pt x="12831" y="74714"/>
                  </a:lnTo>
                  <a:lnTo>
                    <a:pt x="13748" y="75154"/>
                  </a:lnTo>
                  <a:lnTo>
                    <a:pt x="14188" y="74714"/>
                  </a:lnTo>
                  <a:lnTo>
                    <a:pt x="15104" y="74237"/>
                  </a:lnTo>
                  <a:lnTo>
                    <a:pt x="15581" y="74237"/>
                  </a:lnTo>
                  <a:lnTo>
                    <a:pt x="16021" y="74714"/>
                  </a:lnTo>
                  <a:lnTo>
                    <a:pt x="16937" y="74714"/>
                  </a:lnTo>
                  <a:lnTo>
                    <a:pt x="16937" y="75630"/>
                  </a:lnTo>
                  <a:lnTo>
                    <a:pt x="16497" y="75630"/>
                  </a:lnTo>
                  <a:lnTo>
                    <a:pt x="15104" y="76070"/>
                  </a:lnTo>
                  <a:lnTo>
                    <a:pt x="12831" y="76070"/>
                  </a:lnTo>
                  <a:lnTo>
                    <a:pt x="12831" y="76547"/>
                  </a:lnTo>
                  <a:lnTo>
                    <a:pt x="12355" y="76547"/>
                  </a:lnTo>
                  <a:lnTo>
                    <a:pt x="12355" y="76070"/>
                  </a:lnTo>
                  <a:lnTo>
                    <a:pt x="11915" y="76547"/>
                  </a:lnTo>
                  <a:lnTo>
                    <a:pt x="11915" y="76987"/>
                  </a:lnTo>
                  <a:lnTo>
                    <a:pt x="11915" y="77463"/>
                  </a:lnTo>
                  <a:lnTo>
                    <a:pt x="11915" y="77903"/>
                  </a:lnTo>
                  <a:lnTo>
                    <a:pt x="11438" y="77903"/>
                  </a:lnTo>
                  <a:lnTo>
                    <a:pt x="10998" y="76987"/>
                  </a:lnTo>
                  <a:lnTo>
                    <a:pt x="10522" y="77463"/>
                  </a:lnTo>
                  <a:lnTo>
                    <a:pt x="10522" y="77903"/>
                  </a:lnTo>
                  <a:lnTo>
                    <a:pt x="10522" y="78820"/>
                  </a:lnTo>
                  <a:lnTo>
                    <a:pt x="10522" y="79736"/>
                  </a:lnTo>
                  <a:lnTo>
                    <a:pt x="10998" y="79736"/>
                  </a:lnTo>
                  <a:lnTo>
                    <a:pt x="11438" y="80213"/>
                  </a:lnTo>
                  <a:lnTo>
                    <a:pt x="11438" y="81129"/>
                  </a:lnTo>
                  <a:lnTo>
                    <a:pt x="10522" y="82046"/>
                  </a:lnTo>
                  <a:lnTo>
                    <a:pt x="10522" y="82486"/>
                  </a:lnTo>
                  <a:lnTo>
                    <a:pt x="10998" y="82962"/>
                  </a:lnTo>
                  <a:lnTo>
                    <a:pt x="10522" y="83879"/>
                  </a:lnTo>
                  <a:lnTo>
                    <a:pt x="10998" y="84795"/>
                  </a:lnTo>
                  <a:lnTo>
                    <a:pt x="11438" y="85712"/>
                  </a:lnTo>
                  <a:lnTo>
                    <a:pt x="12355" y="86152"/>
                  </a:lnTo>
                  <a:lnTo>
                    <a:pt x="12831" y="86628"/>
                  </a:lnTo>
                  <a:lnTo>
                    <a:pt x="12831" y="87068"/>
                  </a:lnTo>
                  <a:lnTo>
                    <a:pt x="12355" y="87985"/>
                  </a:lnTo>
                  <a:lnTo>
                    <a:pt x="11915" y="87545"/>
                  </a:lnTo>
                  <a:lnTo>
                    <a:pt x="11438" y="87068"/>
                  </a:lnTo>
                  <a:lnTo>
                    <a:pt x="10998" y="87545"/>
                  </a:lnTo>
                  <a:lnTo>
                    <a:pt x="10998" y="87985"/>
                  </a:lnTo>
                  <a:lnTo>
                    <a:pt x="11438" y="88461"/>
                  </a:lnTo>
                  <a:lnTo>
                    <a:pt x="11915" y="88461"/>
                  </a:lnTo>
                  <a:lnTo>
                    <a:pt x="11438" y="89378"/>
                  </a:lnTo>
                  <a:lnTo>
                    <a:pt x="10998" y="89378"/>
                  </a:lnTo>
                  <a:lnTo>
                    <a:pt x="10998" y="89818"/>
                  </a:lnTo>
                  <a:lnTo>
                    <a:pt x="11438" y="89818"/>
                  </a:lnTo>
                  <a:lnTo>
                    <a:pt x="11438" y="90294"/>
                  </a:lnTo>
                  <a:lnTo>
                    <a:pt x="11915" y="89818"/>
                  </a:lnTo>
                  <a:lnTo>
                    <a:pt x="12355" y="89818"/>
                  </a:lnTo>
                  <a:lnTo>
                    <a:pt x="12355" y="90734"/>
                  </a:lnTo>
                  <a:lnTo>
                    <a:pt x="12831" y="91651"/>
                  </a:lnTo>
                  <a:lnTo>
                    <a:pt x="11438" y="91651"/>
                  </a:lnTo>
                  <a:lnTo>
                    <a:pt x="12355" y="92567"/>
                  </a:lnTo>
                  <a:lnTo>
                    <a:pt x="13271" y="92567"/>
                  </a:lnTo>
                  <a:lnTo>
                    <a:pt x="13271" y="93044"/>
                  </a:lnTo>
                  <a:lnTo>
                    <a:pt x="13748" y="93960"/>
                  </a:lnTo>
                  <a:lnTo>
                    <a:pt x="13748" y="94877"/>
                  </a:lnTo>
                  <a:lnTo>
                    <a:pt x="14188" y="95793"/>
                  </a:lnTo>
                  <a:lnTo>
                    <a:pt x="15581" y="95793"/>
                  </a:lnTo>
                  <a:lnTo>
                    <a:pt x="15581" y="96233"/>
                  </a:lnTo>
                  <a:lnTo>
                    <a:pt x="18330" y="96233"/>
                  </a:lnTo>
                  <a:lnTo>
                    <a:pt x="18770" y="96710"/>
                  </a:lnTo>
                  <a:lnTo>
                    <a:pt x="18770" y="97150"/>
                  </a:lnTo>
                  <a:lnTo>
                    <a:pt x="19247" y="97150"/>
                  </a:lnTo>
                  <a:lnTo>
                    <a:pt x="20163" y="96710"/>
                  </a:lnTo>
                  <a:lnTo>
                    <a:pt x="20163" y="96233"/>
                  </a:lnTo>
                  <a:lnTo>
                    <a:pt x="20603" y="95793"/>
                  </a:lnTo>
                  <a:lnTo>
                    <a:pt x="21520" y="96233"/>
                  </a:lnTo>
                  <a:lnTo>
                    <a:pt x="22436" y="97150"/>
                  </a:lnTo>
                  <a:lnTo>
                    <a:pt x="23353" y="97150"/>
                  </a:lnTo>
                  <a:lnTo>
                    <a:pt x="23353" y="97626"/>
                  </a:lnTo>
                  <a:lnTo>
                    <a:pt x="22913" y="98066"/>
                  </a:lnTo>
                  <a:lnTo>
                    <a:pt x="22913" y="98543"/>
                  </a:lnTo>
                  <a:lnTo>
                    <a:pt x="23829" y="100376"/>
                  </a:lnTo>
                  <a:lnTo>
                    <a:pt x="24746" y="101732"/>
                  </a:lnTo>
                  <a:lnTo>
                    <a:pt x="23829" y="102209"/>
                  </a:lnTo>
                  <a:lnTo>
                    <a:pt x="25186" y="102209"/>
                  </a:lnTo>
                  <a:lnTo>
                    <a:pt x="25186" y="102649"/>
                  </a:lnTo>
                  <a:lnTo>
                    <a:pt x="25186" y="103125"/>
                  </a:lnTo>
                  <a:lnTo>
                    <a:pt x="27019" y="103125"/>
                  </a:lnTo>
                  <a:lnTo>
                    <a:pt x="27935" y="103565"/>
                  </a:lnTo>
                  <a:lnTo>
                    <a:pt x="28412" y="104482"/>
                  </a:lnTo>
                  <a:lnTo>
                    <a:pt x="28412" y="104958"/>
                  </a:lnTo>
                  <a:lnTo>
                    <a:pt x="30685" y="104958"/>
                  </a:lnTo>
                  <a:lnTo>
                    <a:pt x="30685" y="105875"/>
                  </a:lnTo>
                  <a:lnTo>
                    <a:pt x="31601" y="105875"/>
                  </a:lnTo>
                  <a:lnTo>
                    <a:pt x="32078" y="106791"/>
                  </a:lnTo>
                  <a:lnTo>
                    <a:pt x="31601" y="107231"/>
                  </a:lnTo>
                  <a:lnTo>
                    <a:pt x="31161" y="107708"/>
                  </a:lnTo>
                  <a:lnTo>
                    <a:pt x="30685" y="108624"/>
                  </a:lnTo>
                  <a:lnTo>
                    <a:pt x="29768" y="109064"/>
                  </a:lnTo>
                  <a:lnTo>
                    <a:pt x="29328" y="109541"/>
                  </a:lnTo>
                  <a:lnTo>
                    <a:pt x="28412" y="109064"/>
                  </a:lnTo>
                  <a:lnTo>
                    <a:pt x="27935" y="109064"/>
                  </a:lnTo>
                  <a:lnTo>
                    <a:pt x="27935" y="109541"/>
                  </a:lnTo>
                  <a:lnTo>
                    <a:pt x="27935" y="110457"/>
                  </a:lnTo>
                  <a:lnTo>
                    <a:pt x="28412" y="110897"/>
                  </a:lnTo>
                  <a:lnTo>
                    <a:pt x="28852" y="112290"/>
                  </a:lnTo>
                  <a:lnTo>
                    <a:pt x="29328" y="112730"/>
                  </a:lnTo>
                  <a:lnTo>
                    <a:pt x="29328" y="113647"/>
                  </a:lnTo>
                  <a:lnTo>
                    <a:pt x="29768" y="114123"/>
                  </a:lnTo>
                  <a:lnTo>
                    <a:pt x="30685" y="114123"/>
                  </a:lnTo>
                  <a:lnTo>
                    <a:pt x="30685" y="113647"/>
                  </a:lnTo>
                  <a:lnTo>
                    <a:pt x="31601" y="113207"/>
                  </a:lnTo>
                  <a:lnTo>
                    <a:pt x="32078" y="113647"/>
                  </a:lnTo>
                  <a:lnTo>
                    <a:pt x="32994" y="113207"/>
                  </a:lnTo>
                  <a:lnTo>
                    <a:pt x="33434" y="113207"/>
                  </a:lnTo>
                  <a:lnTo>
                    <a:pt x="33911" y="112730"/>
                  </a:lnTo>
                  <a:lnTo>
                    <a:pt x="34827" y="112730"/>
                  </a:lnTo>
                  <a:lnTo>
                    <a:pt x="35744" y="113207"/>
                  </a:lnTo>
                  <a:lnTo>
                    <a:pt x="36660" y="112290"/>
                  </a:lnTo>
                  <a:lnTo>
                    <a:pt x="37100" y="112290"/>
                  </a:lnTo>
                  <a:lnTo>
                    <a:pt x="37577" y="112730"/>
                  </a:lnTo>
                  <a:lnTo>
                    <a:pt x="38017" y="113647"/>
                  </a:lnTo>
                  <a:lnTo>
                    <a:pt x="38493" y="114123"/>
                  </a:lnTo>
                  <a:lnTo>
                    <a:pt x="38493" y="115040"/>
                  </a:lnTo>
                  <a:lnTo>
                    <a:pt x="38933" y="116396"/>
                  </a:lnTo>
                  <a:lnTo>
                    <a:pt x="38933" y="116873"/>
                  </a:lnTo>
                  <a:lnTo>
                    <a:pt x="39850" y="116873"/>
                  </a:lnTo>
                  <a:lnTo>
                    <a:pt x="41243" y="116396"/>
                  </a:lnTo>
                  <a:lnTo>
                    <a:pt x="41683" y="115956"/>
                  </a:lnTo>
                  <a:lnTo>
                    <a:pt x="42159" y="115956"/>
                  </a:lnTo>
                  <a:lnTo>
                    <a:pt x="42159" y="116396"/>
                  </a:lnTo>
                  <a:lnTo>
                    <a:pt x="43076" y="117313"/>
                  </a:lnTo>
                  <a:lnTo>
                    <a:pt x="43516" y="117313"/>
                  </a:lnTo>
                  <a:lnTo>
                    <a:pt x="43992" y="117789"/>
                  </a:lnTo>
                  <a:lnTo>
                    <a:pt x="44432" y="119146"/>
                  </a:lnTo>
                  <a:lnTo>
                    <a:pt x="44432" y="119622"/>
                  </a:lnTo>
                  <a:lnTo>
                    <a:pt x="46265" y="119622"/>
                  </a:lnTo>
                  <a:lnTo>
                    <a:pt x="46742" y="120062"/>
                  </a:lnTo>
                  <a:lnTo>
                    <a:pt x="47182" y="119622"/>
                  </a:lnTo>
                  <a:lnTo>
                    <a:pt x="47658" y="120062"/>
                  </a:lnTo>
                  <a:lnTo>
                    <a:pt x="48575" y="120062"/>
                  </a:lnTo>
                  <a:lnTo>
                    <a:pt x="48575" y="119146"/>
                  </a:lnTo>
                  <a:lnTo>
                    <a:pt x="49491" y="118229"/>
                  </a:lnTo>
                  <a:lnTo>
                    <a:pt x="50848" y="118229"/>
                  </a:lnTo>
                  <a:lnTo>
                    <a:pt x="50848" y="118706"/>
                  </a:lnTo>
                  <a:lnTo>
                    <a:pt x="51324" y="119146"/>
                  </a:lnTo>
                  <a:lnTo>
                    <a:pt x="52681" y="120062"/>
                  </a:lnTo>
                  <a:lnTo>
                    <a:pt x="53597" y="119622"/>
                  </a:lnTo>
                  <a:lnTo>
                    <a:pt x="53597" y="119146"/>
                  </a:lnTo>
                  <a:lnTo>
                    <a:pt x="54074" y="119622"/>
                  </a:lnTo>
                  <a:lnTo>
                    <a:pt x="54514" y="120062"/>
                  </a:lnTo>
                  <a:lnTo>
                    <a:pt x="55430" y="119622"/>
                  </a:lnTo>
                  <a:lnTo>
                    <a:pt x="55907" y="119622"/>
                  </a:lnTo>
                  <a:lnTo>
                    <a:pt x="55907" y="120062"/>
                  </a:lnTo>
                  <a:lnTo>
                    <a:pt x="56347" y="119622"/>
                  </a:lnTo>
                  <a:lnTo>
                    <a:pt x="56824" y="119622"/>
                  </a:lnTo>
                  <a:lnTo>
                    <a:pt x="56824" y="119146"/>
                  </a:lnTo>
                  <a:lnTo>
                    <a:pt x="58180" y="119146"/>
                  </a:lnTo>
                  <a:lnTo>
                    <a:pt x="58180" y="119622"/>
                  </a:lnTo>
                  <a:lnTo>
                    <a:pt x="58657" y="120062"/>
                  </a:lnTo>
                  <a:lnTo>
                    <a:pt x="58657" y="119622"/>
                  </a:lnTo>
                  <a:lnTo>
                    <a:pt x="59573" y="119622"/>
                  </a:lnTo>
                  <a:lnTo>
                    <a:pt x="60490" y="120062"/>
                  </a:lnTo>
                  <a:lnTo>
                    <a:pt x="61406" y="120062"/>
                  </a:lnTo>
                  <a:lnTo>
                    <a:pt x="61846" y="119622"/>
                  </a:lnTo>
                  <a:lnTo>
                    <a:pt x="62323" y="119146"/>
                  </a:lnTo>
                  <a:lnTo>
                    <a:pt x="62762" y="120979"/>
                  </a:lnTo>
                  <a:lnTo>
                    <a:pt x="62323" y="121455"/>
                  </a:lnTo>
                  <a:lnTo>
                    <a:pt x="61406" y="121895"/>
                  </a:lnTo>
                  <a:lnTo>
                    <a:pt x="60929" y="122372"/>
                  </a:lnTo>
                  <a:lnTo>
                    <a:pt x="61406" y="122812"/>
                  </a:lnTo>
                  <a:lnTo>
                    <a:pt x="62323" y="122812"/>
                  </a:lnTo>
                  <a:lnTo>
                    <a:pt x="62323" y="123288"/>
                  </a:lnTo>
                  <a:lnTo>
                    <a:pt x="61846" y="123728"/>
                  </a:lnTo>
                  <a:lnTo>
                    <a:pt x="61406" y="124205"/>
                  </a:lnTo>
                  <a:lnTo>
                    <a:pt x="61406" y="124645"/>
                  </a:lnTo>
                  <a:lnTo>
                    <a:pt x="61846" y="124645"/>
                  </a:lnTo>
                  <a:lnTo>
                    <a:pt x="63239" y="126038"/>
                  </a:lnTo>
                  <a:lnTo>
                    <a:pt x="63239" y="127871"/>
                  </a:lnTo>
                  <a:lnTo>
                    <a:pt x="62762" y="129227"/>
                  </a:lnTo>
                  <a:lnTo>
                    <a:pt x="60013" y="129227"/>
                  </a:lnTo>
                  <a:lnTo>
                    <a:pt x="60013" y="129704"/>
                  </a:lnTo>
                  <a:lnTo>
                    <a:pt x="59573" y="131537"/>
                  </a:lnTo>
                  <a:lnTo>
                    <a:pt x="58180" y="131977"/>
                  </a:lnTo>
                  <a:lnTo>
                    <a:pt x="58180" y="134287"/>
                  </a:lnTo>
                  <a:lnTo>
                    <a:pt x="58657" y="133810"/>
                  </a:lnTo>
                  <a:lnTo>
                    <a:pt x="59096" y="133810"/>
                  </a:lnTo>
                  <a:lnTo>
                    <a:pt x="59573" y="133370"/>
                  </a:lnTo>
                  <a:lnTo>
                    <a:pt x="59573" y="134287"/>
                  </a:lnTo>
                  <a:lnTo>
                    <a:pt x="60013" y="134287"/>
                  </a:lnTo>
                  <a:lnTo>
                    <a:pt x="60929" y="133370"/>
                  </a:lnTo>
                  <a:lnTo>
                    <a:pt x="61406" y="132893"/>
                  </a:lnTo>
                  <a:lnTo>
                    <a:pt x="62323" y="132453"/>
                  </a:lnTo>
                  <a:lnTo>
                    <a:pt x="62323" y="133370"/>
                  </a:lnTo>
                  <a:lnTo>
                    <a:pt x="62323" y="133810"/>
                  </a:lnTo>
                  <a:lnTo>
                    <a:pt x="61406" y="134726"/>
                  </a:lnTo>
                  <a:lnTo>
                    <a:pt x="60490" y="135203"/>
                  </a:lnTo>
                  <a:lnTo>
                    <a:pt x="60013" y="135643"/>
                  </a:lnTo>
                  <a:lnTo>
                    <a:pt x="60490" y="136120"/>
                  </a:lnTo>
                  <a:lnTo>
                    <a:pt x="61406" y="136559"/>
                  </a:lnTo>
                  <a:lnTo>
                    <a:pt x="60490" y="137036"/>
                  </a:lnTo>
                  <a:lnTo>
                    <a:pt x="59096" y="136559"/>
                  </a:lnTo>
                  <a:lnTo>
                    <a:pt x="58657" y="136559"/>
                  </a:lnTo>
                  <a:lnTo>
                    <a:pt x="58180" y="137036"/>
                  </a:lnTo>
                  <a:lnTo>
                    <a:pt x="57740" y="137476"/>
                  </a:lnTo>
                  <a:lnTo>
                    <a:pt x="57740" y="137953"/>
                  </a:lnTo>
                  <a:lnTo>
                    <a:pt x="58180" y="138392"/>
                  </a:lnTo>
                  <a:lnTo>
                    <a:pt x="60013" y="137953"/>
                  </a:lnTo>
                  <a:lnTo>
                    <a:pt x="60490" y="138392"/>
                  </a:lnTo>
                  <a:lnTo>
                    <a:pt x="60490" y="138869"/>
                  </a:lnTo>
                  <a:lnTo>
                    <a:pt x="61846" y="139309"/>
                  </a:lnTo>
                  <a:lnTo>
                    <a:pt x="61406" y="139309"/>
                  </a:lnTo>
                  <a:lnTo>
                    <a:pt x="60929" y="140225"/>
                  </a:lnTo>
                  <a:lnTo>
                    <a:pt x="60490" y="139786"/>
                  </a:lnTo>
                  <a:lnTo>
                    <a:pt x="60490" y="140702"/>
                  </a:lnTo>
                  <a:lnTo>
                    <a:pt x="60929" y="141142"/>
                  </a:lnTo>
                  <a:lnTo>
                    <a:pt x="60490" y="141619"/>
                  </a:lnTo>
                  <a:lnTo>
                    <a:pt x="60013" y="141142"/>
                  </a:lnTo>
                  <a:lnTo>
                    <a:pt x="59573" y="140702"/>
                  </a:lnTo>
                  <a:lnTo>
                    <a:pt x="59096" y="141142"/>
                  </a:lnTo>
                  <a:lnTo>
                    <a:pt x="59096" y="142058"/>
                  </a:lnTo>
                  <a:lnTo>
                    <a:pt x="58657" y="142535"/>
                  </a:lnTo>
                  <a:lnTo>
                    <a:pt x="59096" y="142975"/>
                  </a:lnTo>
                  <a:lnTo>
                    <a:pt x="59096" y="143891"/>
                  </a:lnTo>
                  <a:lnTo>
                    <a:pt x="58180" y="143891"/>
                  </a:lnTo>
                  <a:lnTo>
                    <a:pt x="57740" y="145725"/>
                  </a:lnTo>
                  <a:lnTo>
                    <a:pt x="57740" y="146201"/>
                  </a:lnTo>
                  <a:lnTo>
                    <a:pt x="59096" y="146641"/>
                  </a:lnTo>
                  <a:lnTo>
                    <a:pt x="60013" y="147118"/>
                  </a:lnTo>
                  <a:lnTo>
                    <a:pt x="60490" y="147118"/>
                  </a:lnTo>
                  <a:lnTo>
                    <a:pt x="61406" y="146641"/>
                  </a:lnTo>
                  <a:lnTo>
                    <a:pt x="61846" y="147118"/>
                  </a:lnTo>
                  <a:lnTo>
                    <a:pt x="61846" y="147558"/>
                  </a:lnTo>
                  <a:lnTo>
                    <a:pt x="62762" y="147558"/>
                  </a:lnTo>
                  <a:lnTo>
                    <a:pt x="63239" y="147118"/>
                  </a:lnTo>
                  <a:lnTo>
                    <a:pt x="64156" y="147558"/>
                  </a:lnTo>
                  <a:lnTo>
                    <a:pt x="65072" y="147558"/>
                  </a:lnTo>
                  <a:lnTo>
                    <a:pt x="65072" y="148034"/>
                  </a:lnTo>
                  <a:lnTo>
                    <a:pt x="65989" y="148474"/>
                  </a:lnTo>
                  <a:lnTo>
                    <a:pt x="66905" y="148474"/>
                  </a:lnTo>
                  <a:lnTo>
                    <a:pt x="67345" y="148951"/>
                  </a:lnTo>
                  <a:lnTo>
                    <a:pt x="67822" y="149391"/>
                  </a:lnTo>
                  <a:lnTo>
                    <a:pt x="68738" y="149391"/>
                  </a:lnTo>
                  <a:lnTo>
                    <a:pt x="70571" y="151224"/>
                  </a:lnTo>
                  <a:lnTo>
                    <a:pt x="71011" y="149867"/>
                  </a:lnTo>
                  <a:lnTo>
                    <a:pt x="72404" y="149867"/>
                  </a:lnTo>
                  <a:lnTo>
                    <a:pt x="72844" y="149391"/>
                  </a:lnTo>
                  <a:lnTo>
                    <a:pt x="73321" y="148474"/>
                  </a:lnTo>
                  <a:lnTo>
                    <a:pt x="74237" y="148951"/>
                  </a:lnTo>
                  <a:lnTo>
                    <a:pt x="75154" y="149391"/>
                  </a:lnTo>
                  <a:lnTo>
                    <a:pt x="75594" y="149391"/>
                  </a:lnTo>
                  <a:lnTo>
                    <a:pt x="77903" y="148951"/>
                  </a:lnTo>
                  <a:lnTo>
                    <a:pt x="78343" y="149391"/>
                  </a:lnTo>
                  <a:lnTo>
                    <a:pt x="80653" y="149391"/>
                  </a:lnTo>
                  <a:lnTo>
                    <a:pt x="82009" y="148951"/>
                  </a:lnTo>
                  <a:lnTo>
                    <a:pt x="82486" y="148951"/>
                  </a:lnTo>
                  <a:lnTo>
                    <a:pt x="83402" y="149391"/>
                  </a:lnTo>
                  <a:lnTo>
                    <a:pt x="84759" y="148951"/>
                  </a:lnTo>
                  <a:lnTo>
                    <a:pt x="86152" y="148951"/>
                  </a:lnTo>
                  <a:lnTo>
                    <a:pt x="86592" y="149391"/>
                  </a:lnTo>
                  <a:lnTo>
                    <a:pt x="86152" y="149867"/>
                  </a:lnTo>
                  <a:lnTo>
                    <a:pt x="87985" y="149867"/>
                  </a:lnTo>
                  <a:lnTo>
                    <a:pt x="88425" y="149391"/>
                  </a:lnTo>
                  <a:lnTo>
                    <a:pt x="89341" y="148951"/>
                  </a:lnTo>
                  <a:lnTo>
                    <a:pt x="90734" y="148951"/>
                  </a:lnTo>
                  <a:lnTo>
                    <a:pt x="91174" y="148474"/>
                  </a:lnTo>
                  <a:lnTo>
                    <a:pt x="91174" y="148034"/>
                  </a:lnTo>
                  <a:lnTo>
                    <a:pt x="92567" y="148034"/>
                  </a:lnTo>
                  <a:lnTo>
                    <a:pt x="92567" y="148951"/>
                  </a:lnTo>
                  <a:lnTo>
                    <a:pt x="93484" y="148474"/>
                  </a:lnTo>
                  <a:lnTo>
                    <a:pt x="93484" y="148034"/>
                  </a:lnTo>
                  <a:lnTo>
                    <a:pt x="94400" y="148034"/>
                  </a:lnTo>
                  <a:lnTo>
                    <a:pt x="95317" y="148474"/>
                  </a:lnTo>
                  <a:lnTo>
                    <a:pt x="95317" y="148951"/>
                  </a:lnTo>
                  <a:lnTo>
                    <a:pt x="95317" y="149391"/>
                  </a:lnTo>
                  <a:lnTo>
                    <a:pt x="95757" y="149867"/>
                  </a:lnTo>
                  <a:lnTo>
                    <a:pt x="96673" y="149391"/>
                  </a:lnTo>
                  <a:lnTo>
                    <a:pt x="100816" y="149391"/>
                  </a:lnTo>
                  <a:lnTo>
                    <a:pt x="101732" y="150307"/>
                  </a:lnTo>
                  <a:lnTo>
                    <a:pt x="102649" y="150784"/>
                  </a:lnTo>
                  <a:lnTo>
                    <a:pt x="104005" y="150784"/>
                  </a:lnTo>
                  <a:lnTo>
                    <a:pt x="105398" y="150307"/>
                  </a:lnTo>
                  <a:lnTo>
                    <a:pt x="105838" y="148951"/>
                  </a:lnTo>
                  <a:lnTo>
                    <a:pt x="104922" y="148474"/>
                  </a:lnTo>
                  <a:lnTo>
                    <a:pt x="106755" y="148474"/>
                  </a:lnTo>
                  <a:lnTo>
                    <a:pt x="106315" y="147558"/>
                  </a:lnTo>
                  <a:lnTo>
                    <a:pt x="106755" y="146641"/>
                  </a:lnTo>
                  <a:lnTo>
                    <a:pt x="106315" y="146641"/>
                  </a:lnTo>
                  <a:lnTo>
                    <a:pt x="105398" y="146201"/>
                  </a:lnTo>
                  <a:lnTo>
                    <a:pt x="104482" y="145725"/>
                  </a:lnTo>
                  <a:lnTo>
                    <a:pt x="104005" y="145285"/>
                  </a:lnTo>
                  <a:lnTo>
                    <a:pt x="102172" y="144368"/>
                  </a:lnTo>
                  <a:lnTo>
                    <a:pt x="101256" y="143891"/>
                  </a:lnTo>
                  <a:lnTo>
                    <a:pt x="100339" y="142975"/>
                  </a:lnTo>
                  <a:lnTo>
                    <a:pt x="100339" y="141142"/>
                  </a:lnTo>
                  <a:lnTo>
                    <a:pt x="99423" y="140702"/>
                  </a:lnTo>
                  <a:lnTo>
                    <a:pt x="98983" y="140225"/>
                  </a:lnTo>
                  <a:lnTo>
                    <a:pt x="98983" y="139309"/>
                  </a:lnTo>
                  <a:lnTo>
                    <a:pt x="98506" y="138392"/>
                  </a:lnTo>
                  <a:lnTo>
                    <a:pt x="98066" y="138392"/>
                  </a:lnTo>
                  <a:lnTo>
                    <a:pt x="98066" y="137953"/>
                  </a:lnTo>
                  <a:lnTo>
                    <a:pt x="97150" y="137476"/>
                  </a:lnTo>
                  <a:lnTo>
                    <a:pt x="95317" y="136559"/>
                  </a:lnTo>
                  <a:lnTo>
                    <a:pt x="95317" y="137036"/>
                  </a:lnTo>
                  <a:lnTo>
                    <a:pt x="94840" y="137476"/>
                  </a:lnTo>
                  <a:lnTo>
                    <a:pt x="94400" y="137036"/>
                  </a:lnTo>
                  <a:lnTo>
                    <a:pt x="93484" y="136559"/>
                  </a:lnTo>
                  <a:lnTo>
                    <a:pt x="93924" y="134726"/>
                  </a:lnTo>
                  <a:lnTo>
                    <a:pt x="93924" y="134287"/>
                  </a:lnTo>
                  <a:lnTo>
                    <a:pt x="94400" y="133810"/>
                  </a:lnTo>
                  <a:lnTo>
                    <a:pt x="94400" y="132893"/>
                  </a:lnTo>
                  <a:lnTo>
                    <a:pt x="94840" y="131977"/>
                  </a:lnTo>
                  <a:lnTo>
                    <a:pt x="93924" y="131977"/>
                  </a:lnTo>
                  <a:lnTo>
                    <a:pt x="93924" y="130620"/>
                  </a:lnTo>
                  <a:lnTo>
                    <a:pt x="94400" y="129227"/>
                  </a:lnTo>
                  <a:lnTo>
                    <a:pt x="94400" y="128311"/>
                  </a:lnTo>
                  <a:lnTo>
                    <a:pt x="94840" y="128311"/>
                  </a:lnTo>
                  <a:lnTo>
                    <a:pt x="95317" y="128787"/>
                  </a:lnTo>
                  <a:lnTo>
                    <a:pt x="96233" y="127871"/>
                  </a:lnTo>
                  <a:lnTo>
                    <a:pt x="96673" y="127394"/>
                  </a:lnTo>
                  <a:lnTo>
                    <a:pt x="97150" y="126954"/>
                  </a:lnTo>
                  <a:lnTo>
                    <a:pt x="97590" y="125561"/>
                  </a:lnTo>
                  <a:lnTo>
                    <a:pt x="98066" y="126038"/>
                  </a:lnTo>
                  <a:lnTo>
                    <a:pt x="98506" y="125121"/>
                  </a:lnTo>
                  <a:lnTo>
                    <a:pt x="98066" y="123728"/>
                  </a:lnTo>
                  <a:lnTo>
                    <a:pt x="96673" y="123728"/>
                  </a:lnTo>
                  <a:lnTo>
                    <a:pt x="95317" y="123288"/>
                  </a:lnTo>
                  <a:lnTo>
                    <a:pt x="95757" y="122372"/>
                  </a:lnTo>
                  <a:lnTo>
                    <a:pt x="96233" y="121895"/>
                  </a:lnTo>
                  <a:lnTo>
                    <a:pt x="96673" y="121895"/>
                  </a:lnTo>
                  <a:lnTo>
                    <a:pt x="96233" y="121455"/>
                  </a:lnTo>
                  <a:lnTo>
                    <a:pt x="94840" y="120539"/>
                  </a:lnTo>
                  <a:lnTo>
                    <a:pt x="92567" y="119146"/>
                  </a:lnTo>
                  <a:lnTo>
                    <a:pt x="91651" y="118229"/>
                  </a:lnTo>
                  <a:lnTo>
                    <a:pt x="91174" y="118706"/>
                  </a:lnTo>
                  <a:lnTo>
                    <a:pt x="90258" y="119146"/>
                  </a:lnTo>
                  <a:lnTo>
                    <a:pt x="90258" y="119622"/>
                  </a:lnTo>
                  <a:lnTo>
                    <a:pt x="89818" y="120062"/>
                  </a:lnTo>
                  <a:lnTo>
                    <a:pt x="88901" y="119622"/>
                  </a:lnTo>
                  <a:lnTo>
                    <a:pt x="88425" y="119146"/>
                  </a:lnTo>
                  <a:lnTo>
                    <a:pt x="88425" y="118229"/>
                  </a:lnTo>
                  <a:lnTo>
                    <a:pt x="88425" y="117313"/>
                  </a:lnTo>
                  <a:lnTo>
                    <a:pt x="86152" y="117313"/>
                  </a:lnTo>
                  <a:lnTo>
                    <a:pt x="85675" y="117789"/>
                  </a:lnTo>
                  <a:lnTo>
                    <a:pt x="85675" y="116396"/>
                  </a:lnTo>
                  <a:lnTo>
                    <a:pt x="85675" y="115480"/>
                  </a:lnTo>
                  <a:lnTo>
                    <a:pt x="86592" y="113647"/>
                  </a:lnTo>
                  <a:lnTo>
                    <a:pt x="85235" y="113647"/>
                  </a:lnTo>
                  <a:lnTo>
                    <a:pt x="84319" y="112730"/>
                  </a:lnTo>
                  <a:lnTo>
                    <a:pt x="84759" y="112290"/>
                  </a:lnTo>
                  <a:lnTo>
                    <a:pt x="84759" y="110897"/>
                  </a:lnTo>
                  <a:lnTo>
                    <a:pt x="84319" y="110457"/>
                  </a:lnTo>
                  <a:lnTo>
                    <a:pt x="83842" y="109541"/>
                  </a:lnTo>
                  <a:lnTo>
                    <a:pt x="84319" y="108624"/>
                  </a:lnTo>
                  <a:lnTo>
                    <a:pt x="84759" y="108624"/>
                  </a:lnTo>
                  <a:lnTo>
                    <a:pt x="84759" y="107231"/>
                  </a:lnTo>
                  <a:lnTo>
                    <a:pt x="84319" y="107231"/>
                  </a:lnTo>
                  <a:lnTo>
                    <a:pt x="84759" y="105398"/>
                  </a:lnTo>
                  <a:lnTo>
                    <a:pt x="86152" y="105875"/>
                  </a:lnTo>
                  <a:lnTo>
                    <a:pt x="86592" y="106791"/>
                  </a:lnTo>
                  <a:lnTo>
                    <a:pt x="87508" y="107231"/>
                  </a:lnTo>
                  <a:lnTo>
                    <a:pt x="87985" y="107708"/>
                  </a:lnTo>
                  <a:lnTo>
                    <a:pt x="88901" y="106791"/>
                  </a:lnTo>
                  <a:lnTo>
                    <a:pt x="88901" y="106315"/>
                  </a:lnTo>
                  <a:lnTo>
                    <a:pt x="88425" y="105398"/>
                  </a:lnTo>
                  <a:lnTo>
                    <a:pt x="87985" y="104042"/>
                  </a:lnTo>
                  <a:lnTo>
                    <a:pt x="86592" y="103565"/>
                  </a:lnTo>
                  <a:lnTo>
                    <a:pt x="87508" y="103125"/>
                  </a:lnTo>
                  <a:lnTo>
                    <a:pt x="88425" y="103125"/>
                  </a:lnTo>
                  <a:lnTo>
                    <a:pt x="88425" y="102209"/>
                  </a:lnTo>
                  <a:lnTo>
                    <a:pt x="88425" y="101732"/>
                  </a:lnTo>
                  <a:lnTo>
                    <a:pt x="88425" y="99899"/>
                  </a:lnTo>
                  <a:lnTo>
                    <a:pt x="89341" y="99899"/>
                  </a:lnTo>
                  <a:lnTo>
                    <a:pt x="89818" y="99459"/>
                  </a:lnTo>
                  <a:lnTo>
                    <a:pt x="90258" y="98543"/>
                  </a:lnTo>
                  <a:lnTo>
                    <a:pt x="91174" y="97150"/>
                  </a:lnTo>
                  <a:lnTo>
                    <a:pt x="91651" y="96233"/>
                  </a:lnTo>
                  <a:lnTo>
                    <a:pt x="91651" y="95793"/>
                  </a:lnTo>
                  <a:lnTo>
                    <a:pt x="91651" y="95317"/>
                  </a:lnTo>
                  <a:lnTo>
                    <a:pt x="92091" y="95317"/>
                  </a:lnTo>
                  <a:lnTo>
                    <a:pt x="92567" y="95793"/>
                  </a:lnTo>
                  <a:lnTo>
                    <a:pt x="93007" y="96233"/>
                  </a:lnTo>
                  <a:lnTo>
                    <a:pt x="93924" y="95793"/>
                  </a:lnTo>
                  <a:lnTo>
                    <a:pt x="94400" y="94877"/>
                  </a:lnTo>
                  <a:lnTo>
                    <a:pt x="94840" y="93484"/>
                  </a:lnTo>
                  <a:lnTo>
                    <a:pt x="95757" y="93044"/>
                  </a:lnTo>
                  <a:lnTo>
                    <a:pt x="96233" y="93044"/>
                  </a:lnTo>
                  <a:lnTo>
                    <a:pt x="97590" y="93960"/>
                  </a:lnTo>
                  <a:lnTo>
                    <a:pt x="97590" y="93960"/>
                  </a:lnTo>
                  <a:lnTo>
                    <a:pt x="97150" y="93484"/>
                  </a:lnTo>
                  <a:lnTo>
                    <a:pt x="97590" y="92567"/>
                  </a:lnTo>
                  <a:lnTo>
                    <a:pt x="98983" y="92567"/>
                  </a:lnTo>
                  <a:lnTo>
                    <a:pt x="99899" y="93044"/>
                  </a:lnTo>
                  <a:lnTo>
                    <a:pt x="102172" y="93044"/>
                  </a:lnTo>
                  <a:lnTo>
                    <a:pt x="102649" y="93484"/>
                  </a:lnTo>
                  <a:lnTo>
                    <a:pt x="104005" y="93484"/>
                  </a:lnTo>
                  <a:lnTo>
                    <a:pt x="104482" y="93960"/>
                  </a:lnTo>
                  <a:lnTo>
                    <a:pt x="104482" y="93044"/>
                  </a:lnTo>
                  <a:lnTo>
                    <a:pt x="104005" y="92567"/>
                  </a:lnTo>
                  <a:lnTo>
                    <a:pt x="104005" y="92127"/>
                  </a:lnTo>
                  <a:lnTo>
                    <a:pt x="107231" y="92127"/>
                  </a:lnTo>
                  <a:lnTo>
                    <a:pt x="108588" y="92567"/>
                  </a:lnTo>
                  <a:lnTo>
                    <a:pt x="109064" y="91651"/>
                  </a:lnTo>
                  <a:lnTo>
                    <a:pt x="109064" y="91211"/>
                  </a:lnTo>
                  <a:lnTo>
                    <a:pt x="109064" y="90734"/>
                  </a:lnTo>
                  <a:lnTo>
                    <a:pt x="109504" y="90734"/>
                  </a:lnTo>
                  <a:lnTo>
                    <a:pt x="109064" y="90294"/>
                  </a:lnTo>
                  <a:lnTo>
                    <a:pt x="108588" y="89818"/>
                  </a:lnTo>
                  <a:lnTo>
                    <a:pt x="110897" y="89818"/>
                  </a:lnTo>
                  <a:lnTo>
                    <a:pt x="109981" y="88461"/>
                  </a:lnTo>
                  <a:lnTo>
                    <a:pt x="110421" y="88461"/>
                  </a:lnTo>
                  <a:lnTo>
                    <a:pt x="111337" y="87985"/>
                  </a:lnTo>
                  <a:lnTo>
                    <a:pt x="112254" y="88461"/>
                  </a:lnTo>
                  <a:lnTo>
                    <a:pt x="113170" y="88461"/>
                  </a:lnTo>
                  <a:lnTo>
                    <a:pt x="113170" y="87545"/>
                  </a:lnTo>
                  <a:lnTo>
                    <a:pt x="114087" y="87545"/>
                  </a:lnTo>
                  <a:lnTo>
                    <a:pt x="113647" y="86628"/>
                  </a:lnTo>
                  <a:lnTo>
                    <a:pt x="113647" y="86152"/>
                  </a:lnTo>
                  <a:lnTo>
                    <a:pt x="114087" y="85712"/>
                  </a:lnTo>
                  <a:lnTo>
                    <a:pt x="115480" y="84795"/>
                  </a:lnTo>
                  <a:lnTo>
                    <a:pt x="115920" y="85235"/>
                  </a:lnTo>
                  <a:lnTo>
                    <a:pt x="116396" y="86152"/>
                  </a:lnTo>
                  <a:lnTo>
                    <a:pt x="117313" y="86152"/>
                  </a:lnTo>
                  <a:lnTo>
                    <a:pt x="119146" y="85712"/>
                  </a:lnTo>
                  <a:lnTo>
                    <a:pt x="120062" y="85712"/>
                  </a:lnTo>
                  <a:lnTo>
                    <a:pt x="120062" y="85235"/>
                  </a:lnTo>
                  <a:lnTo>
                    <a:pt x="120062" y="84319"/>
                  </a:lnTo>
                  <a:lnTo>
                    <a:pt x="120979" y="83402"/>
                  </a:lnTo>
                  <a:lnTo>
                    <a:pt x="122335" y="82962"/>
                  </a:lnTo>
                  <a:lnTo>
                    <a:pt x="123728" y="81569"/>
                  </a:lnTo>
                  <a:lnTo>
                    <a:pt x="124168" y="80653"/>
                  </a:lnTo>
                  <a:lnTo>
                    <a:pt x="124168" y="79736"/>
                  </a:lnTo>
                  <a:lnTo>
                    <a:pt x="123728" y="78820"/>
                  </a:lnTo>
                  <a:lnTo>
                    <a:pt x="122812" y="77903"/>
                  </a:lnTo>
                  <a:lnTo>
                    <a:pt x="122335" y="77903"/>
                  </a:lnTo>
                  <a:lnTo>
                    <a:pt x="121419" y="78380"/>
                  </a:lnTo>
                  <a:lnTo>
                    <a:pt x="120502" y="79296"/>
                  </a:lnTo>
                  <a:lnTo>
                    <a:pt x="117753" y="79296"/>
                  </a:lnTo>
                  <a:lnTo>
                    <a:pt x="116396" y="78820"/>
                  </a:lnTo>
                  <a:lnTo>
                    <a:pt x="116396" y="78380"/>
                  </a:lnTo>
                  <a:lnTo>
                    <a:pt x="115480" y="77463"/>
                  </a:lnTo>
                  <a:lnTo>
                    <a:pt x="115003" y="77463"/>
                  </a:lnTo>
                  <a:lnTo>
                    <a:pt x="113647" y="78820"/>
                  </a:lnTo>
                  <a:lnTo>
                    <a:pt x="113170" y="79296"/>
                  </a:lnTo>
                  <a:lnTo>
                    <a:pt x="112254" y="79296"/>
                  </a:lnTo>
                  <a:lnTo>
                    <a:pt x="111337" y="78380"/>
                  </a:lnTo>
                  <a:lnTo>
                    <a:pt x="110421" y="76987"/>
                  </a:lnTo>
                  <a:lnTo>
                    <a:pt x="110421" y="76070"/>
                  </a:lnTo>
                  <a:lnTo>
                    <a:pt x="110421" y="75630"/>
                  </a:lnTo>
                  <a:lnTo>
                    <a:pt x="109504" y="75154"/>
                  </a:lnTo>
                  <a:lnTo>
                    <a:pt x="109064" y="74714"/>
                  </a:lnTo>
                  <a:lnTo>
                    <a:pt x="109064" y="74237"/>
                  </a:lnTo>
                  <a:lnTo>
                    <a:pt x="108148" y="73321"/>
                  </a:lnTo>
                  <a:lnTo>
                    <a:pt x="108148" y="71048"/>
                  </a:lnTo>
                  <a:lnTo>
                    <a:pt x="108148" y="69654"/>
                  </a:lnTo>
                  <a:lnTo>
                    <a:pt x="107671" y="69215"/>
                  </a:lnTo>
                  <a:lnTo>
                    <a:pt x="106755" y="68738"/>
                  </a:lnTo>
                  <a:lnTo>
                    <a:pt x="106755" y="67382"/>
                  </a:lnTo>
                  <a:lnTo>
                    <a:pt x="106755" y="66465"/>
                  </a:lnTo>
                  <a:lnTo>
                    <a:pt x="106315" y="66905"/>
                  </a:lnTo>
                  <a:lnTo>
                    <a:pt x="106315" y="67382"/>
                  </a:lnTo>
                  <a:lnTo>
                    <a:pt x="105398" y="69654"/>
                  </a:lnTo>
                  <a:lnTo>
                    <a:pt x="104482" y="71048"/>
                  </a:lnTo>
                  <a:lnTo>
                    <a:pt x="103089" y="71487"/>
                  </a:lnTo>
                  <a:lnTo>
                    <a:pt x="101732" y="72404"/>
                  </a:lnTo>
                  <a:lnTo>
                    <a:pt x="100816" y="72881"/>
                  </a:lnTo>
                  <a:lnTo>
                    <a:pt x="98983" y="71048"/>
                  </a:lnTo>
                  <a:lnTo>
                    <a:pt x="98983" y="69654"/>
                  </a:lnTo>
                  <a:lnTo>
                    <a:pt x="99899" y="68738"/>
                  </a:lnTo>
                  <a:lnTo>
                    <a:pt x="101256" y="68298"/>
                  </a:lnTo>
                  <a:lnTo>
                    <a:pt x="101732" y="68738"/>
                  </a:lnTo>
                  <a:lnTo>
                    <a:pt x="102649" y="69215"/>
                  </a:lnTo>
                  <a:lnTo>
                    <a:pt x="102649" y="68738"/>
                  </a:lnTo>
                  <a:lnTo>
                    <a:pt x="102649" y="67821"/>
                  </a:lnTo>
                  <a:lnTo>
                    <a:pt x="102649" y="67382"/>
                  </a:lnTo>
                  <a:lnTo>
                    <a:pt x="103089" y="65988"/>
                  </a:lnTo>
                  <a:lnTo>
                    <a:pt x="103565" y="65072"/>
                  </a:lnTo>
                  <a:lnTo>
                    <a:pt x="103089" y="64155"/>
                  </a:lnTo>
                  <a:lnTo>
                    <a:pt x="102172" y="63716"/>
                  </a:lnTo>
                  <a:lnTo>
                    <a:pt x="102172" y="63239"/>
                  </a:lnTo>
                  <a:lnTo>
                    <a:pt x="101732" y="63239"/>
                  </a:lnTo>
                  <a:lnTo>
                    <a:pt x="101256" y="64155"/>
                  </a:lnTo>
                  <a:lnTo>
                    <a:pt x="99423" y="64155"/>
                  </a:lnTo>
                  <a:lnTo>
                    <a:pt x="98983" y="64632"/>
                  </a:lnTo>
                  <a:lnTo>
                    <a:pt x="97150" y="65549"/>
                  </a:lnTo>
                  <a:lnTo>
                    <a:pt x="96233" y="65549"/>
                  </a:lnTo>
                  <a:lnTo>
                    <a:pt x="95757" y="64155"/>
                  </a:lnTo>
                  <a:lnTo>
                    <a:pt x="94840" y="62799"/>
                  </a:lnTo>
                  <a:lnTo>
                    <a:pt x="93924" y="62322"/>
                  </a:lnTo>
                  <a:lnTo>
                    <a:pt x="94400" y="61883"/>
                  </a:lnTo>
                  <a:lnTo>
                    <a:pt x="95317" y="61883"/>
                  </a:lnTo>
                  <a:lnTo>
                    <a:pt x="94840" y="60489"/>
                  </a:lnTo>
                  <a:lnTo>
                    <a:pt x="94400" y="59133"/>
                  </a:lnTo>
                  <a:lnTo>
                    <a:pt x="93007" y="57740"/>
                  </a:lnTo>
                  <a:lnTo>
                    <a:pt x="93484" y="56383"/>
                  </a:lnTo>
                  <a:lnTo>
                    <a:pt x="93924" y="55907"/>
                  </a:lnTo>
                  <a:lnTo>
                    <a:pt x="94840" y="55907"/>
                  </a:lnTo>
                  <a:lnTo>
                    <a:pt x="94840" y="55467"/>
                  </a:lnTo>
                  <a:lnTo>
                    <a:pt x="93924" y="54550"/>
                  </a:lnTo>
                  <a:lnTo>
                    <a:pt x="93924" y="54074"/>
                  </a:lnTo>
                  <a:lnTo>
                    <a:pt x="93924" y="52717"/>
                  </a:lnTo>
                  <a:lnTo>
                    <a:pt x="93924" y="52241"/>
                  </a:lnTo>
                  <a:lnTo>
                    <a:pt x="93007" y="52241"/>
                  </a:lnTo>
                  <a:lnTo>
                    <a:pt x="92567" y="51324"/>
                  </a:lnTo>
                  <a:lnTo>
                    <a:pt x="92091" y="50408"/>
                  </a:lnTo>
                  <a:lnTo>
                    <a:pt x="91651" y="49968"/>
                  </a:lnTo>
                  <a:lnTo>
                    <a:pt x="91174" y="49051"/>
                  </a:lnTo>
                  <a:lnTo>
                    <a:pt x="90734" y="49051"/>
                  </a:lnTo>
                  <a:lnTo>
                    <a:pt x="90734" y="48575"/>
                  </a:lnTo>
                  <a:lnTo>
                    <a:pt x="90258" y="48135"/>
                  </a:lnTo>
                  <a:lnTo>
                    <a:pt x="89818" y="48575"/>
                  </a:lnTo>
                  <a:lnTo>
                    <a:pt x="89341" y="47218"/>
                  </a:lnTo>
                  <a:lnTo>
                    <a:pt x="87985" y="45385"/>
                  </a:lnTo>
                  <a:lnTo>
                    <a:pt x="87508" y="43552"/>
                  </a:lnTo>
                  <a:lnTo>
                    <a:pt x="87068" y="42636"/>
                  </a:lnTo>
                  <a:lnTo>
                    <a:pt x="85235" y="41719"/>
                  </a:lnTo>
                  <a:lnTo>
                    <a:pt x="85235" y="40326"/>
                  </a:lnTo>
                  <a:lnTo>
                    <a:pt x="84759" y="39886"/>
                  </a:lnTo>
                  <a:lnTo>
                    <a:pt x="83842" y="38970"/>
                  </a:lnTo>
                  <a:lnTo>
                    <a:pt x="83402" y="38053"/>
                  </a:lnTo>
                  <a:lnTo>
                    <a:pt x="82926" y="36660"/>
                  </a:lnTo>
                  <a:lnTo>
                    <a:pt x="82486" y="36220"/>
                  </a:lnTo>
                  <a:lnTo>
                    <a:pt x="82009" y="35744"/>
                  </a:lnTo>
                  <a:lnTo>
                    <a:pt x="81093" y="33911"/>
                  </a:lnTo>
                  <a:lnTo>
                    <a:pt x="80653" y="33471"/>
                  </a:lnTo>
                  <a:lnTo>
                    <a:pt x="79736" y="32994"/>
                  </a:lnTo>
                  <a:lnTo>
                    <a:pt x="79736" y="32554"/>
                  </a:lnTo>
                  <a:lnTo>
                    <a:pt x="78820" y="32078"/>
                  </a:lnTo>
                  <a:lnTo>
                    <a:pt x="78343" y="31638"/>
                  </a:lnTo>
                  <a:lnTo>
                    <a:pt x="77427" y="29328"/>
                  </a:lnTo>
                  <a:lnTo>
                    <a:pt x="76987" y="29328"/>
                  </a:lnTo>
                  <a:lnTo>
                    <a:pt x="76987" y="28412"/>
                  </a:lnTo>
                  <a:lnTo>
                    <a:pt x="76510" y="27495"/>
                  </a:lnTo>
                  <a:lnTo>
                    <a:pt x="76510" y="27972"/>
                  </a:lnTo>
                  <a:lnTo>
                    <a:pt x="76070" y="27055"/>
                  </a:lnTo>
                  <a:lnTo>
                    <a:pt x="76070" y="26139"/>
                  </a:lnTo>
                  <a:lnTo>
                    <a:pt x="75594" y="25662"/>
                  </a:lnTo>
                  <a:lnTo>
                    <a:pt x="74677" y="24746"/>
                  </a:lnTo>
                  <a:lnTo>
                    <a:pt x="74237" y="23829"/>
                  </a:lnTo>
                  <a:lnTo>
                    <a:pt x="73321" y="23829"/>
                  </a:lnTo>
                  <a:lnTo>
                    <a:pt x="73321" y="23389"/>
                  </a:lnTo>
                  <a:lnTo>
                    <a:pt x="73321" y="22913"/>
                  </a:lnTo>
                  <a:lnTo>
                    <a:pt x="74237" y="22913"/>
                  </a:lnTo>
                  <a:lnTo>
                    <a:pt x="74677" y="22473"/>
                  </a:lnTo>
                  <a:lnTo>
                    <a:pt x="74677" y="20163"/>
                  </a:lnTo>
                  <a:lnTo>
                    <a:pt x="74237" y="18807"/>
                  </a:lnTo>
                  <a:lnTo>
                    <a:pt x="74237" y="17890"/>
                  </a:lnTo>
                  <a:lnTo>
                    <a:pt x="74677" y="17890"/>
                  </a:lnTo>
                  <a:lnTo>
                    <a:pt x="75154" y="16497"/>
                  </a:lnTo>
                  <a:lnTo>
                    <a:pt x="75154" y="14224"/>
                  </a:lnTo>
                  <a:lnTo>
                    <a:pt x="73761" y="11915"/>
                  </a:lnTo>
                  <a:lnTo>
                    <a:pt x="74237" y="10998"/>
                  </a:lnTo>
                  <a:lnTo>
                    <a:pt x="75154" y="10082"/>
                  </a:lnTo>
                  <a:lnTo>
                    <a:pt x="75594" y="9165"/>
                  </a:lnTo>
                  <a:lnTo>
                    <a:pt x="75154" y="7809"/>
                  </a:lnTo>
                  <a:lnTo>
                    <a:pt x="75154" y="6416"/>
                  </a:lnTo>
                  <a:lnTo>
                    <a:pt x="74237" y="5059"/>
                  </a:lnTo>
                  <a:lnTo>
                    <a:pt x="73321" y="4583"/>
                  </a:lnTo>
                  <a:lnTo>
                    <a:pt x="73761" y="3666"/>
                  </a:lnTo>
                  <a:lnTo>
                    <a:pt x="73321" y="3666"/>
                  </a:lnTo>
                  <a:lnTo>
                    <a:pt x="72844" y="3226"/>
                  </a:lnTo>
                  <a:lnTo>
                    <a:pt x="72404" y="3226"/>
                  </a:lnTo>
                  <a:lnTo>
                    <a:pt x="71928" y="4583"/>
                  </a:lnTo>
                  <a:lnTo>
                    <a:pt x="71488" y="4583"/>
                  </a:lnTo>
                  <a:lnTo>
                    <a:pt x="71011" y="3666"/>
                  </a:lnTo>
                  <a:lnTo>
                    <a:pt x="70094" y="3226"/>
                  </a:lnTo>
                  <a:lnTo>
                    <a:pt x="69178" y="2750"/>
                  </a:lnTo>
                  <a:lnTo>
                    <a:pt x="69178" y="1833"/>
                  </a:lnTo>
                  <a:lnTo>
                    <a:pt x="67822" y="1833"/>
                  </a:lnTo>
                  <a:lnTo>
                    <a:pt x="67345" y="2310"/>
                  </a:lnTo>
                  <a:lnTo>
                    <a:pt x="66428" y="2310"/>
                  </a:lnTo>
                  <a:lnTo>
                    <a:pt x="65989" y="1393"/>
                  </a:lnTo>
                  <a:lnTo>
                    <a:pt x="65512" y="917"/>
                  </a:lnTo>
                  <a:lnTo>
                    <a:pt x="65989" y="477"/>
                  </a:lnTo>
                  <a:lnTo>
                    <a:pt x="6598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69" name="Google Shape;869;p56"/>
            <p:cNvSpPr/>
            <p:nvPr/>
          </p:nvSpPr>
          <p:spPr>
            <a:xfrm>
              <a:off x="6604767" y="2730427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70" name="Google Shape;870;p56"/>
            <p:cNvSpPr/>
            <p:nvPr/>
          </p:nvSpPr>
          <p:spPr>
            <a:xfrm>
              <a:off x="6921220" y="3128219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71" name="Google Shape;871;p56"/>
            <p:cNvSpPr/>
            <p:nvPr/>
          </p:nvSpPr>
          <p:spPr>
            <a:xfrm>
              <a:off x="8019110" y="3695136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72" name="Google Shape;872;p56"/>
            <p:cNvSpPr/>
            <p:nvPr/>
          </p:nvSpPr>
          <p:spPr>
            <a:xfrm>
              <a:off x="6317185" y="2663845"/>
              <a:ext cx="73672" cy="51874"/>
            </a:xfrm>
            <a:custGeom>
              <a:avLst/>
              <a:gdLst/>
              <a:ahLst/>
              <a:cxnLst/>
              <a:rect l="l" t="t" r="r" b="b"/>
              <a:pathLst>
                <a:path w="4583" h="3227" extrusionOk="0">
                  <a:moveTo>
                    <a:pt x="3226" y="0"/>
                  </a:moveTo>
                  <a:lnTo>
                    <a:pt x="1833" y="1393"/>
                  </a:lnTo>
                  <a:lnTo>
                    <a:pt x="1393" y="477"/>
                  </a:lnTo>
                  <a:lnTo>
                    <a:pt x="917" y="917"/>
                  </a:lnTo>
                  <a:lnTo>
                    <a:pt x="917" y="1393"/>
                  </a:lnTo>
                  <a:lnTo>
                    <a:pt x="917" y="1833"/>
                  </a:lnTo>
                  <a:lnTo>
                    <a:pt x="0" y="2310"/>
                  </a:lnTo>
                  <a:lnTo>
                    <a:pt x="917" y="2310"/>
                  </a:lnTo>
                  <a:lnTo>
                    <a:pt x="1393" y="2750"/>
                  </a:lnTo>
                  <a:lnTo>
                    <a:pt x="1393" y="3226"/>
                  </a:lnTo>
                  <a:lnTo>
                    <a:pt x="2310" y="2750"/>
                  </a:lnTo>
                  <a:lnTo>
                    <a:pt x="1833" y="2310"/>
                  </a:lnTo>
                  <a:lnTo>
                    <a:pt x="3666" y="2310"/>
                  </a:lnTo>
                  <a:lnTo>
                    <a:pt x="3666" y="1833"/>
                  </a:lnTo>
                  <a:lnTo>
                    <a:pt x="3666" y="1393"/>
                  </a:lnTo>
                  <a:lnTo>
                    <a:pt x="4583" y="477"/>
                  </a:lnTo>
                  <a:lnTo>
                    <a:pt x="322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73" name="Google Shape;873;p56"/>
            <p:cNvSpPr/>
            <p:nvPr/>
          </p:nvSpPr>
          <p:spPr>
            <a:xfrm>
              <a:off x="6339578" y="2627306"/>
              <a:ext cx="29482" cy="29482"/>
            </a:xfrm>
            <a:custGeom>
              <a:avLst/>
              <a:gdLst/>
              <a:ahLst/>
              <a:cxnLst/>
              <a:rect l="l" t="t" r="r" b="b"/>
              <a:pathLst>
                <a:path w="1834" h="1834" extrusionOk="0">
                  <a:moveTo>
                    <a:pt x="0" y="917"/>
                  </a:moveTo>
                  <a:lnTo>
                    <a:pt x="0" y="1357"/>
                  </a:lnTo>
                  <a:lnTo>
                    <a:pt x="440" y="917"/>
                  </a:lnTo>
                  <a:close/>
                  <a:moveTo>
                    <a:pt x="917" y="0"/>
                  </a:moveTo>
                  <a:lnTo>
                    <a:pt x="440" y="917"/>
                  </a:lnTo>
                  <a:lnTo>
                    <a:pt x="917" y="917"/>
                  </a:lnTo>
                  <a:lnTo>
                    <a:pt x="917" y="1833"/>
                  </a:lnTo>
                  <a:lnTo>
                    <a:pt x="1357" y="1357"/>
                  </a:lnTo>
                  <a:lnTo>
                    <a:pt x="1833" y="917"/>
                  </a:lnTo>
                  <a:lnTo>
                    <a:pt x="1833" y="440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74" name="Google Shape;874;p56"/>
            <p:cNvSpPr/>
            <p:nvPr/>
          </p:nvSpPr>
          <p:spPr>
            <a:xfrm>
              <a:off x="6398509" y="2568375"/>
              <a:ext cx="235740" cy="169141"/>
            </a:xfrm>
            <a:custGeom>
              <a:avLst/>
              <a:gdLst/>
              <a:ahLst/>
              <a:cxnLst/>
              <a:rect l="l" t="t" r="r" b="b"/>
              <a:pathLst>
                <a:path w="14665" h="10522" extrusionOk="0">
                  <a:moveTo>
                    <a:pt x="7772" y="0"/>
                  </a:moveTo>
                  <a:lnTo>
                    <a:pt x="6856" y="440"/>
                  </a:lnTo>
                  <a:lnTo>
                    <a:pt x="5499" y="440"/>
                  </a:lnTo>
                  <a:lnTo>
                    <a:pt x="5023" y="917"/>
                  </a:lnTo>
                  <a:lnTo>
                    <a:pt x="1833" y="917"/>
                  </a:lnTo>
                  <a:lnTo>
                    <a:pt x="1833" y="1357"/>
                  </a:lnTo>
                  <a:lnTo>
                    <a:pt x="1833" y="2273"/>
                  </a:lnTo>
                  <a:lnTo>
                    <a:pt x="440" y="2273"/>
                  </a:lnTo>
                  <a:lnTo>
                    <a:pt x="0" y="2750"/>
                  </a:lnTo>
                  <a:lnTo>
                    <a:pt x="0" y="3190"/>
                  </a:lnTo>
                  <a:lnTo>
                    <a:pt x="0" y="3666"/>
                  </a:lnTo>
                  <a:lnTo>
                    <a:pt x="0" y="4106"/>
                  </a:lnTo>
                  <a:lnTo>
                    <a:pt x="1357" y="4106"/>
                  </a:lnTo>
                  <a:lnTo>
                    <a:pt x="1357" y="4583"/>
                  </a:lnTo>
                  <a:lnTo>
                    <a:pt x="1357" y="5023"/>
                  </a:lnTo>
                  <a:lnTo>
                    <a:pt x="917" y="5023"/>
                  </a:lnTo>
                  <a:lnTo>
                    <a:pt x="917" y="5499"/>
                  </a:lnTo>
                  <a:lnTo>
                    <a:pt x="917" y="6856"/>
                  </a:lnTo>
                  <a:lnTo>
                    <a:pt x="1833" y="7772"/>
                  </a:lnTo>
                  <a:lnTo>
                    <a:pt x="2273" y="7772"/>
                  </a:lnTo>
                  <a:lnTo>
                    <a:pt x="2273" y="7332"/>
                  </a:lnTo>
                  <a:lnTo>
                    <a:pt x="2750" y="6856"/>
                  </a:lnTo>
                  <a:lnTo>
                    <a:pt x="3190" y="6856"/>
                  </a:lnTo>
                  <a:lnTo>
                    <a:pt x="3666" y="7332"/>
                  </a:lnTo>
                  <a:lnTo>
                    <a:pt x="3190" y="8249"/>
                  </a:lnTo>
                  <a:lnTo>
                    <a:pt x="3666" y="9165"/>
                  </a:lnTo>
                  <a:lnTo>
                    <a:pt x="3666" y="9605"/>
                  </a:lnTo>
                  <a:lnTo>
                    <a:pt x="5023" y="9165"/>
                  </a:lnTo>
                  <a:lnTo>
                    <a:pt x="5499" y="8689"/>
                  </a:lnTo>
                  <a:lnTo>
                    <a:pt x="5939" y="9165"/>
                  </a:lnTo>
                  <a:lnTo>
                    <a:pt x="6416" y="9165"/>
                  </a:lnTo>
                  <a:lnTo>
                    <a:pt x="6416" y="8689"/>
                  </a:lnTo>
                  <a:lnTo>
                    <a:pt x="7332" y="9165"/>
                  </a:lnTo>
                  <a:lnTo>
                    <a:pt x="7772" y="9165"/>
                  </a:lnTo>
                  <a:lnTo>
                    <a:pt x="7772" y="9605"/>
                  </a:lnTo>
                  <a:lnTo>
                    <a:pt x="8249" y="10082"/>
                  </a:lnTo>
                  <a:lnTo>
                    <a:pt x="8689" y="10082"/>
                  </a:lnTo>
                  <a:lnTo>
                    <a:pt x="9605" y="9605"/>
                  </a:lnTo>
                  <a:lnTo>
                    <a:pt x="10522" y="10522"/>
                  </a:lnTo>
                  <a:lnTo>
                    <a:pt x="11438" y="10082"/>
                  </a:lnTo>
                  <a:lnTo>
                    <a:pt x="12355" y="9605"/>
                  </a:lnTo>
                  <a:lnTo>
                    <a:pt x="12355" y="10082"/>
                  </a:lnTo>
                  <a:lnTo>
                    <a:pt x="13271" y="10082"/>
                  </a:lnTo>
                  <a:lnTo>
                    <a:pt x="13748" y="9165"/>
                  </a:lnTo>
                  <a:lnTo>
                    <a:pt x="13271" y="9165"/>
                  </a:lnTo>
                  <a:lnTo>
                    <a:pt x="12831" y="8689"/>
                  </a:lnTo>
                  <a:lnTo>
                    <a:pt x="12831" y="8249"/>
                  </a:lnTo>
                  <a:lnTo>
                    <a:pt x="13271" y="7772"/>
                  </a:lnTo>
                  <a:lnTo>
                    <a:pt x="13748" y="8249"/>
                  </a:lnTo>
                  <a:lnTo>
                    <a:pt x="14188" y="8249"/>
                  </a:lnTo>
                  <a:lnTo>
                    <a:pt x="14188" y="8689"/>
                  </a:lnTo>
                  <a:lnTo>
                    <a:pt x="14664" y="7772"/>
                  </a:lnTo>
                  <a:lnTo>
                    <a:pt x="14664" y="7332"/>
                  </a:lnTo>
                  <a:lnTo>
                    <a:pt x="14188" y="6856"/>
                  </a:lnTo>
                  <a:lnTo>
                    <a:pt x="13271" y="6416"/>
                  </a:lnTo>
                  <a:lnTo>
                    <a:pt x="12831" y="5499"/>
                  </a:lnTo>
                  <a:lnTo>
                    <a:pt x="12355" y="4583"/>
                  </a:lnTo>
                  <a:lnTo>
                    <a:pt x="12831" y="3666"/>
                  </a:lnTo>
                  <a:lnTo>
                    <a:pt x="12355" y="3190"/>
                  </a:lnTo>
                  <a:lnTo>
                    <a:pt x="12355" y="2750"/>
                  </a:lnTo>
                  <a:lnTo>
                    <a:pt x="13271" y="1833"/>
                  </a:lnTo>
                  <a:lnTo>
                    <a:pt x="13271" y="917"/>
                  </a:lnTo>
                  <a:lnTo>
                    <a:pt x="12831" y="440"/>
                  </a:lnTo>
                  <a:lnTo>
                    <a:pt x="9605" y="440"/>
                  </a:lnTo>
                  <a:lnTo>
                    <a:pt x="9165" y="0"/>
                  </a:lnTo>
                  <a:lnTo>
                    <a:pt x="8689" y="0"/>
                  </a:lnTo>
                  <a:lnTo>
                    <a:pt x="7772" y="440"/>
                  </a:lnTo>
                  <a:lnTo>
                    <a:pt x="777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75" name="Google Shape;875;p56"/>
            <p:cNvSpPr/>
            <p:nvPr/>
          </p:nvSpPr>
          <p:spPr>
            <a:xfrm>
              <a:off x="6604767" y="2730427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0" y="1"/>
                  </a:moveTo>
                  <a:lnTo>
                    <a:pt x="0" y="1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76" name="Google Shape;876;p56"/>
            <p:cNvSpPr/>
            <p:nvPr/>
          </p:nvSpPr>
          <p:spPr>
            <a:xfrm>
              <a:off x="6590026" y="288482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77" name="Google Shape;877;p56"/>
            <p:cNvSpPr/>
            <p:nvPr/>
          </p:nvSpPr>
          <p:spPr>
            <a:xfrm>
              <a:off x="6295372" y="2708035"/>
              <a:ext cx="360675" cy="184477"/>
            </a:xfrm>
            <a:custGeom>
              <a:avLst/>
              <a:gdLst/>
              <a:ahLst/>
              <a:cxnLst/>
              <a:rect l="l" t="t" r="r" b="b"/>
              <a:pathLst>
                <a:path w="22437" h="11476" extrusionOk="0">
                  <a:moveTo>
                    <a:pt x="11915" y="1"/>
                  </a:moveTo>
                  <a:lnTo>
                    <a:pt x="11439" y="477"/>
                  </a:lnTo>
                  <a:lnTo>
                    <a:pt x="10082" y="917"/>
                  </a:lnTo>
                  <a:lnTo>
                    <a:pt x="9166" y="917"/>
                  </a:lnTo>
                  <a:lnTo>
                    <a:pt x="9606" y="1394"/>
                  </a:lnTo>
                  <a:lnTo>
                    <a:pt x="9606" y="2310"/>
                  </a:lnTo>
                  <a:lnTo>
                    <a:pt x="9606" y="2750"/>
                  </a:lnTo>
                  <a:lnTo>
                    <a:pt x="9606" y="3667"/>
                  </a:lnTo>
                  <a:lnTo>
                    <a:pt x="9606" y="4143"/>
                  </a:lnTo>
                  <a:lnTo>
                    <a:pt x="9606" y="5060"/>
                  </a:lnTo>
                  <a:lnTo>
                    <a:pt x="9166" y="5500"/>
                  </a:lnTo>
                  <a:lnTo>
                    <a:pt x="8689" y="5976"/>
                  </a:lnTo>
                  <a:lnTo>
                    <a:pt x="8249" y="5976"/>
                  </a:lnTo>
                  <a:lnTo>
                    <a:pt x="7333" y="5060"/>
                  </a:lnTo>
                  <a:lnTo>
                    <a:pt x="6856" y="4583"/>
                  </a:lnTo>
                  <a:lnTo>
                    <a:pt x="6416" y="3667"/>
                  </a:lnTo>
                  <a:lnTo>
                    <a:pt x="5500" y="2750"/>
                  </a:lnTo>
                  <a:lnTo>
                    <a:pt x="5023" y="2750"/>
                  </a:lnTo>
                  <a:lnTo>
                    <a:pt x="4583" y="2310"/>
                  </a:lnTo>
                  <a:lnTo>
                    <a:pt x="4583" y="1834"/>
                  </a:lnTo>
                  <a:lnTo>
                    <a:pt x="3667" y="1834"/>
                  </a:lnTo>
                  <a:lnTo>
                    <a:pt x="2750" y="2750"/>
                  </a:lnTo>
                  <a:lnTo>
                    <a:pt x="2274" y="3227"/>
                  </a:lnTo>
                  <a:lnTo>
                    <a:pt x="1834" y="3227"/>
                  </a:lnTo>
                  <a:lnTo>
                    <a:pt x="1357" y="4143"/>
                  </a:lnTo>
                  <a:lnTo>
                    <a:pt x="1357" y="5060"/>
                  </a:lnTo>
                  <a:lnTo>
                    <a:pt x="917" y="5976"/>
                  </a:lnTo>
                  <a:lnTo>
                    <a:pt x="441" y="6893"/>
                  </a:lnTo>
                  <a:lnTo>
                    <a:pt x="1" y="10082"/>
                  </a:lnTo>
                  <a:lnTo>
                    <a:pt x="1834" y="9642"/>
                  </a:lnTo>
                  <a:lnTo>
                    <a:pt x="2750" y="9166"/>
                  </a:lnTo>
                  <a:lnTo>
                    <a:pt x="3190" y="8726"/>
                  </a:lnTo>
                  <a:lnTo>
                    <a:pt x="5940" y="8726"/>
                  </a:lnTo>
                  <a:lnTo>
                    <a:pt x="6856" y="7809"/>
                  </a:lnTo>
                  <a:lnTo>
                    <a:pt x="8249" y="7809"/>
                  </a:lnTo>
                  <a:lnTo>
                    <a:pt x="10082" y="8249"/>
                  </a:lnTo>
                  <a:lnTo>
                    <a:pt x="10999" y="7809"/>
                  </a:lnTo>
                  <a:lnTo>
                    <a:pt x="11439" y="8249"/>
                  </a:lnTo>
                  <a:lnTo>
                    <a:pt x="12355" y="8726"/>
                  </a:lnTo>
                  <a:lnTo>
                    <a:pt x="13748" y="9166"/>
                  </a:lnTo>
                  <a:lnTo>
                    <a:pt x="14188" y="9166"/>
                  </a:lnTo>
                  <a:lnTo>
                    <a:pt x="15105" y="10082"/>
                  </a:lnTo>
                  <a:lnTo>
                    <a:pt x="16498" y="10999"/>
                  </a:lnTo>
                  <a:lnTo>
                    <a:pt x="16938" y="11475"/>
                  </a:lnTo>
                  <a:lnTo>
                    <a:pt x="18331" y="10999"/>
                  </a:lnTo>
                  <a:lnTo>
                    <a:pt x="19247" y="10999"/>
                  </a:lnTo>
                  <a:lnTo>
                    <a:pt x="19687" y="10559"/>
                  </a:lnTo>
                  <a:lnTo>
                    <a:pt x="20604" y="10999"/>
                  </a:lnTo>
                  <a:lnTo>
                    <a:pt x="21520" y="10559"/>
                  </a:lnTo>
                  <a:lnTo>
                    <a:pt x="21520" y="10082"/>
                  </a:lnTo>
                  <a:lnTo>
                    <a:pt x="21080" y="9642"/>
                  </a:lnTo>
                  <a:lnTo>
                    <a:pt x="20604" y="9166"/>
                  </a:lnTo>
                  <a:lnTo>
                    <a:pt x="21520" y="8726"/>
                  </a:lnTo>
                  <a:lnTo>
                    <a:pt x="22437" y="7809"/>
                  </a:lnTo>
                  <a:lnTo>
                    <a:pt x="21997" y="6893"/>
                  </a:lnTo>
                  <a:lnTo>
                    <a:pt x="21997" y="5976"/>
                  </a:lnTo>
                  <a:lnTo>
                    <a:pt x="21520" y="5060"/>
                  </a:lnTo>
                  <a:lnTo>
                    <a:pt x="21520" y="4583"/>
                  </a:lnTo>
                  <a:lnTo>
                    <a:pt x="20604" y="4583"/>
                  </a:lnTo>
                  <a:lnTo>
                    <a:pt x="19687" y="3667"/>
                  </a:lnTo>
                  <a:lnTo>
                    <a:pt x="21080" y="3667"/>
                  </a:lnTo>
                  <a:lnTo>
                    <a:pt x="20604" y="2750"/>
                  </a:lnTo>
                  <a:lnTo>
                    <a:pt x="20604" y="1834"/>
                  </a:lnTo>
                  <a:lnTo>
                    <a:pt x="20164" y="1834"/>
                  </a:lnTo>
                  <a:lnTo>
                    <a:pt x="19687" y="2310"/>
                  </a:lnTo>
                  <a:lnTo>
                    <a:pt x="19687" y="1834"/>
                  </a:lnTo>
                  <a:lnTo>
                    <a:pt x="19247" y="1834"/>
                  </a:lnTo>
                  <a:lnTo>
                    <a:pt x="19247" y="1394"/>
                  </a:lnTo>
                  <a:lnTo>
                    <a:pt x="18771" y="1394"/>
                  </a:lnTo>
                  <a:lnTo>
                    <a:pt x="18771" y="917"/>
                  </a:lnTo>
                  <a:lnTo>
                    <a:pt x="17854" y="1394"/>
                  </a:lnTo>
                  <a:lnTo>
                    <a:pt x="16938" y="1834"/>
                  </a:lnTo>
                  <a:lnTo>
                    <a:pt x="16021" y="917"/>
                  </a:lnTo>
                  <a:lnTo>
                    <a:pt x="15105" y="1394"/>
                  </a:lnTo>
                  <a:lnTo>
                    <a:pt x="14665" y="1394"/>
                  </a:lnTo>
                  <a:lnTo>
                    <a:pt x="14188" y="917"/>
                  </a:lnTo>
                  <a:lnTo>
                    <a:pt x="14188" y="477"/>
                  </a:lnTo>
                  <a:lnTo>
                    <a:pt x="13748" y="477"/>
                  </a:lnTo>
                  <a:lnTo>
                    <a:pt x="12832" y="1"/>
                  </a:lnTo>
                  <a:lnTo>
                    <a:pt x="12832" y="477"/>
                  </a:lnTo>
                  <a:lnTo>
                    <a:pt x="12355" y="477"/>
                  </a:lnTo>
                  <a:lnTo>
                    <a:pt x="1191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78" name="Google Shape;878;p56"/>
            <p:cNvSpPr/>
            <p:nvPr/>
          </p:nvSpPr>
          <p:spPr>
            <a:xfrm>
              <a:off x="6295372" y="2833565"/>
              <a:ext cx="316485" cy="220999"/>
            </a:xfrm>
            <a:custGeom>
              <a:avLst/>
              <a:gdLst/>
              <a:ahLst/>
              <a:cxnLst/>
              <a:rect l="l" t="t" r="r" b="b"/>
              <a:pathLst>
                <a:path w="19688" h="13748" extrusionOk="0">
                  <a:moveTo>
                    <a:pt x="6856" y="0"/>
                  </a:moveTo>
                  <a:lnTo>
                    <a:pt x="5940" y="917"/>
                  </a:lnTo>
                  <a:lnTo>
                    <a:pt x="3190" y="917"/>
                  </a:lnTo>
                  <a:lnTo>
                    <a:pt x="2750" y="1357"/>
                  </a:lnTo>
                  <a:lnTo>
                    <a:pt x="1834" y="1833"/>
                  </a:lnTo>
                  <a:lnTo>
                    <a:pt x="441" y="2273"/>
                  </a:lnTo>
                  <a:lnTo>
                    <a:pt x="1" y="2273"/>
                  </a:lnTo>
                  <a:lnTo>
                    <a:pt x="441" y="3666"/>
                  </a:lnTo>
                  <a:lnTo>
                    <a:pt x="441" y="4106"/>
                  </a:lnTo>
                  <a:lnTo>
                    <a:pt x="441" y="4583"/>
                  </a:lnTo>
                  <a:lnTo>
                    <a:pt x="917" y="5939"/>
                  </a:lnTo>
                  <a:lnTo>
                    <a:pt x="917" y="7772"/>
                  </a:lnTo>
                  <a:lnTo>
                    <a:pt x="2274" y="7332"/>
                  </a:lnTo>
                  <a:lnTo>
                    <a:pt x="2274" y="7772"/>
                  </a:lnTo>
                  <a:lnTo>
                    <a:pt x="2750" y="8249"/>
                  </a:lnTo>
                  <a:lnTo>
                    <a:pt x="3190" y="8249"/>
                  </a:lnTo>
                  <a:lnTo>
                    <a:pt x="3667" y="8689"/>
                  </a:lnTo>
                  <a:lnTo>
                    <a:pt x="4107" y="8249"/>
                  </a:lnTo>
                  <a:lnTo>
                    <a:pt x="5023" y="7772"/>
                  </a:lnTo>
                  <a:lnTo>
                    <a:pt x="5940" y="8249"/>
                  </a:lnTo>
                  <a:lnTo>
                    <a:pt x="6416" y="9165"/>
                  </a:lnTo>
                  <a:lnTo>
                    <a:pt x="6416" y="9605"/>
                  </a:lnTo>
                  <a:lnTo>
                    <a:pt x="6856" y="10082"/>
                  </a:lnTo>
                  <a:lnTo>
                    <a:pt x="6856" y="10998"/>
                  </a:lnTo>
                  <a:lnTo>
                    <a:pt x="6856" y="11438"/>
                  </a:lnTo>
                  <a:lnTo>
                    <a:pt x="7773" y="12355"/>
                  </a:lnTo>
                  <a:lnTo>
                    <a:pt x="8249" y="12355"/>
                  </a:lnTo>
                  <a:lnTo>
                    <a:pt x="9606" y="12831"/>
                  </a:lnTo>
                  <a:lnTo>
                    <a:pt x="9606" y="13271"/>
                  </a:lnTo>
                  <a:lnTo>
                    <a:pt x="10522" y="13271"/>
                  </a:lnTo>
                  <a:lnTo>
                    <a:pt x="10522" y="13748"/>
                  </a:lnTo>
                  <a:lnTo>
                    <a:pt x="11439" y="13748"/>
                  </a:lnTo>
                  <a:lnTo>
                    <a:pt x="11915" y="13271"/>
                  </a:lnTo>
                  <a:lnTo>
                    <a:pt x="12355" y="11915"/>
                  </a:lnTo>
                  <a:lnTo>
                    <a:pt x="13272" y="11915"/>
                  </a:lnTo>
                  <a:lnTo>
                    <a:pt x="14188" y="11438"/>
                  </a:lnTo>
                  <a:lnTo>
                    <a:pt x="14665" y="11915"/>
                  </a:lnTo>
                  <a:lnTo>
                    <a:pt x="14665" y="11438"/>
                  </a:lnTo>
                  <a:lnTo>
                    <a:pt x="15105" y="11438"/>
                  </a:lnTo>
                  <a:lnTo>
                    <a:pt x="15581" y="10522"/>
                  </a:lnTo>
                  <a:lnTo>
                    <a:pt x="15581" y="10082"/>
                  </a:lnTo>
                  <a:lnTo>
                    <a:pt x="15105" y="8689"/>
                  </a:lnTo>
                  <a:lnTo>
                    <a:pt x="15105" y="8249"/>
                  </a:lnTo>
                  <a:lnTo>
                    <a:pt x="17414" y="7332"/>
                  </a:lnTo>
                  <a:lnTo>
                    <a:pt x="16938" y="6856"/>
                  </a:lnTo>
                  <a:lnTo>
                    <a:pt x="18771" y="6856"/>
                  </a:lnTo>
                  <a:lnTo>
                    <a:pt x="19687" y="5499"/>
                  </a:lnTo>
                  <a:lnTo>
                    <a:pt x="17414" y="5499"/>
                  </a:lnTo>
                  <a:lnTo>
                    <a:pt x="18331" y="3190"/>
                  </a:lnTo>
                  <a:lnTo>
                    <a:pt x="16938" y="3666"/>
                  </a:lnTo>
                  <a:lnTo>
                    <a:pt x="16498" y="3190"/>
                  </a:lnTo>
                  <a:lnTo>
                    <a:pt x="15105" y="2273"/>
                  </a:lnTo>
                  <a:lnTo>
                    <a:pt x="14188" y="1357"/>
                  </a:lnTo>
                  <a:lnTo>
                    <a:pt x="13748" y="1357"/>
                  </a:lnTo>
                  <a:lnTo>
                    <a:pt x="12355" y="917"/>
                  </a:lnTo>
                  <a:lnTo>
                    <a:pt x="11439" y="440"/>
                  </a:lnTo>
                  <a:lnTo>
                    <a:pt x="10999" y="0"/>
                  </a:lnTo>
                  <a:lnTo>
                    <a:pt x="10082" y="440"/>
                  </a:lnTo>
                  <a:lnTo>
                    <a:pt x="824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79" name="Google Shape;879;p56"/>
            <p:cNvSpPr/>
            <p:nvPr/>
          </p:nvSpPr>
          <p:spPr>
            <a:xfrm>
              <a:off x="6921220" y="3120552"/>
              <a:ext cx="16" cy="7684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1" y="477"/>
                  </a:moveTo>
                  <a:lnTo>
                    <a:pt x="1" y="1"/>
                  </a:lnTo>
                  <a:lnTo>
                    <a:pt x="1" y="47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80" name="Google Shape;880;p56"/>
            <p:cNvSpPr/>
            <p:nvPr/>
          </p:nvSpPr>
          <p:spPr>
            <a:xfrm>
              <a:off x="6449772" y="2833565"/>
              <a:ext cx="493856" cy="412533"/>
            </a:xfrm>
            <a:custGeom>
              <a:avLst/>
              <a:gdLst/>
              <a:ahLst/>
              <a:cxnLst/>
              <a:rect l="l" t="t" r="r" b="b"/>
              <a:pathLst>
                <a:path w="30722" h="25663" extrusionOk="0">
                  <a:moveTo>
                    <a:pt x="12832" y="0"/>
                  </a:moveTo>
                  <a:lnTo>
                    <a:pt x="11915" y="917"/>
                  </a:lnTo>
                  <a:lnTo>
                    <a:pt x="10999" y="1357"/>
                  </a:lnTo>
                  <a:lnTo>
                    <a:pt x="11915" y="1833"/>
                  </a:lnTo>
                  <a:lnTo>
                    <a:pt x="11915" y="2273"/>
                  </a:lnTo>
                  <a:lnTo>
                    <a:pt x="11915" y="2750"/>
                  </a:lnTo>
                  <a:lnTo>
                    <a:pt x="10999" y="3190"/>
                  </a:lnTo>
                  <a:lnTo>
                    <a:pt x="10082" y="2750"/>
                  </a:lnTo>
                  <a:lnTo>
                    <a:pt x="9642" y="3190"/>
                  </a:lnTo>
                  <a:lnTo>
                    <a:pt x="8726" y="3190"/>
                  </a:lnTo>
                  <a:lnTo>
                    <a:pt x="7809" y="5499"/>
                  </a:lnTo>
                  <a:lnTo>
                    <a:pt x="10082" y="5499"/>
                  </a:lnTo>
                  <a:lnTo>
                    <a:pt x="9166" y="6856"/>
                  </a:lnTo>
                  <a:lnTo>
                    <a:pt x="7809" y="6856"/>
                  </a:lnTo>
                  <a:lnTo>
                    <a:pt x="7809" y="7332"/>
                  </a:lnTo>
                  <a:lnTo>
                    <a:pt x="5500" y="8249"/>
                  </a:lnTo>
                  <a:lnTo>
                    <a:pt x="5976" y="8689"/>
                  </a:lnTo>
                  <a:lnTo>
                    <a:pt x="5976" y="10082"/>
                  </a:lnTo>
                  <a:lnTo>
                    <a:pt x="5976" y="10522"/>
                  </a:lnTo>
                  <a:lnTo>
                    <a:pt x="5500" y="11438"/>
                  </a:lnTo>
                  <a:lnTo>
                    <a:pt x="5060" y="11438"/>
                  </a:lnTo>
                  <a:lnTo>
                    <a:pt x="5060" y="11915"/>
                  </a:lnTo>
                  <a:lnTo>
                    <a:pt x="4583" y="11438"/>
                  </a:lnTo>
                  <a:lnTo>
                    <a:pt x="3667" y="11915"/>
                  </a:lnTo>
                  <a:lnTo>
                    <a:pt x="2750" y="11915"/>
                  </a:lnTo>
                  <a:lnTo>
                    <a:pt x="2310" y="13271"/>
                  </a:lnTo>
                  <a:lnTo>
                    <a:pt x="1834" y="13748"/>
                  </a:lnTo>
                  <a:lnTo>
                    <a:pt x="917" y="13748"/>
                  </a:lnTo>
                  <a:lnTo>
                    <a:pt x="917" y="13271"/>
                  </a:lnTo>
                  <a:lnTo>
                    <a:pt x="1" y="13271"/>
                  </a:lnTo>
                  <a:lnTo>
                    <a:pt x="1" y="14188"/>
                  </a:lnTo>
                  <a:lnTo>
                    <a:pt x="1" y="14664"/>
                  </a:lnTo>
                  <a:lnTo>
                    <a:pt x="477" y="15104"/>
                  </a:lnTo>
                  <a:lnTo>
                    <a:pt x="477" y="16497"/>
                  </a:lnTo>
                  <a:lnTo>
                    <a:pt x="917" y="16937"/>
                  </a:lnTo>
                  <a:lnTo>
                    <a:pt x="1394" y="17854"/>
                  </a:lnTo>
                  <a:lnTo>
                    <a:pt x="1834" y="17854"/>
                  </a:lnTo>
                  <a:lnTo>
                    <a:pt x="1834" y="18330"/>
                  </a:lnTo>
                  <a:lnTo>
                    <a:pt x="2310" y="18770"/>
                  </a:lnTo>
                  <a:lnTo>
                    <a:pt x="2310" y="20603"/>
                  </a:lnTo>
                  <a:lnTo>
                    <a:pt x="2310" y="21080"/>
                  </a:lnTo>
                  <a:lnTo>
                    <a:pt x="1834" y="21520"/>
                  </a:lnTo>
                  <a:lnTo>
                    <a:pt x="477" y="22913"/>
                  </a:lnTo>
                  <a:lnTo>
                    <a:pt x="917" y="23353"/>
                  </a:lnTo>
                  <a:lnTo>
                    <a:pt x="1834" y="23353"/>
                  </a:lnTo>
                  <a:lnTo>
                    <a:pt x="1394" y="25186"/>
                  </a:lnTo>
                  <a:lnTo>
                    <a:pt x="2310" y="25186"/>
                  </a:lnTo>
                  <a:lnTo>
                    <a:pt x="2750" y="25662"/>
                  </a:lnTo>
                  <a:lnTo>
                    <a:pt x="2750" y="25186"/>
                  </a:lnTo>
                  <a:lnTo>
                    <a:pt x="3227" y="24746"/>
                  </a:lnTo>
                  <a:lnTo>
                    <a:pt x="3667" y="24746"/>
                  </a:lnTo>
                  <a:lnTo>
                    <a:pt x="3667" y="24269"/>
                  </a:lnTo>
                  <a:lnTo>
                    <a:pt x="4583" y="23353"/>
                  </a:lnTo>
                  <a:lnTo>
                    <a:pt x="6416" y="23353"/>
                  </a:lnTo>
                  <a:lnTo>
                    <a:pt x="7809" y="22913"/>
                  </a:lnTo>
                  <a:lnTo>
                    <a:pt x="9166" y="22913"/>
                  </a:lnTo>
                  <a:lnTo>
                    <a:pt x="10559" y="23353"/>
                  </a:lnTo>
                  <a:lnTo>
                    <a:pt x="11915" y="23829"/>
                  </a:lnTo>
                  <a:lnTo>
                    <a:pt x="14225" y="23829"/>
                  </a:lnTo>
                  <a:lnTo>
                    <a:pt x="14665" y="24269"/>
                  </a:lnTo>
                  <a:lnTo>
                    <a:pt x="16058" y="24269"/>
                  </a:lnTo>
                  <a:lnTo>
                    <a:pt x="16498" y="23829"/>
                  </a:lnTo>
                  <a:lnTo>
                    <a:pt x="17891" y="23829"/>
                  </a:lnTo>
                  <a:lnTo>
                    <a:pt x="18331" y="24269"/>
                  </a:lnTo>
                  <a:lnTo>
                    <a:pt x="18331" y="24746"/>
                  </a:lnTo>
                  <a:lnTo>
                    <a:pt x="18807" y="23829"/>
                  </a:lnTo>
                  <a:lnTo>
                    <a:pt x="19724" y="23829"/>
                  </a:lnTo>
                  <a:lnTo>
                    <a:pt x="20164" y="25186"/>
                  </a:lnTo>
                  <a:lnTo>
                    <a:pt x="20164" y="24746"/>
                  </a:lnTo>
                  <a:lnTo>
                    <a:pt x="20640" y="23829"/>
                  </a:lnTo>
                  <a:lnTo>
                    <a:pt x="21080" y="23353"/>
                  </a:lnTo>
                  <a:lnTo>
                    <a:pt x="21557" y="23353"/>
                  </a:lnTo>
                  <a:lnTo>
                    <a:pt x="22913" y="23829"/>
                  </a:lnTo>
                  <a:lnTo>
                    <a:pt x="23390" y="23353"/>
                  </a:lnTo>
                  <a:lnTo>
                    <a:pt x="23830" y="23353"/>
                  </a:lnTo>
                  <a:lnTo>
                    <a:pt x="25223" y="24269"/>
                  </a:lnTo>
                  <a:lnTo>
                    <a:pt x="25223" y="23353"/>
                  </a:lnTo>
                  <a:lnTo>
                    <a:pt x="25223" y="22913"/>
                  </a:lnTo>
                  <a:lnTo>
                    <a:pt x="24746" y="21996"/>
                  </a:lnTo>
                  <a:lnTo>
                    <a:pt x="24746" y="20603"/>
                  </a:lnTo>
                  <a:lnTo>
                    <a:pt x="24746" y="19687"/>
                  </a:lnTo>
                  <a:lnTo>
                    <a:pt x="25663" y="18770"/>
                  </a:lnTo>
                  <a:lnTo>
                    <a:pt x="27056" y="18770"/>
                  </a:lnTo>
                  <a:lnTo>
                    <a:pt x="27496" y="19247"/>
                  </a:lnTo>
                  <a:lnTo>
                    <a:pt x="28412" y="19247"/>
                  </a:lnTo>
                  <a:lnTo>
                    <a:pt x="29329" y="18770"/>
                  </a:lnTo>
                  <a:lnTo>
                    <a:pt x="29329" y="18330"/>
                  </a:lnTo>
                  <a:lnTo>
                    <a:pt x="28412" y="18330"/>
                  </a:lnTo>
                  <a:lnTo>
                    <a:pt x="27972" y="17854"/>
                  </a:lnTo>
                  <a:lnTo>
                    <a:pt x="27972" y="16937"/>
                  </a:lnTo>
                  <a:lnTo>
                    <a:pt x="27496" y="16497"/>
                  </a:lnTo>
                  <a:lnTo>
                    <a:pt x="27056" y="15104"/>
                  </a:lnTo>
                  <a:lnTo>
                    <a:pt x="26579" y="14664"/>
                  </a:lnTo>
                  <a:lnTo>
                    <a:pt x="26579" y="13748"/>
                  </a:lnTo>
                  <a:lnTo>
                    <a:pt x="26579" y="13271"/>
                  </a:lnTo>
                  <a:lnTo>
                    <a:pt x="27056" y="13271"/>
                  </a:lnTo>
                  <a:lnTo>
                    <a:pt x="27972" y="13748"/>
                  </a:lnTo>
                  <a:lnTo>
                    <a:pt x="28412" y="13271"/>
                  </a:lnTo>
                  <a:lnTo>
                    <a:pt x="29329" y="12831"/>
                  </a:lnTo>
                  <a:lnTo>
                    <a:pt x="29805" y="11915"/>
                  </a:lnTo>
                  <a:lnTo>
                    <a:pt x="30245" y="11438"/>
                  </a:lnTo>
                  <a:lnTo>
                    <a:pt x="30722" y="10998"/>
                  </a:lnTo>
                  <a:lnTo>
                    <a:pt x="30245" y="10082"/>
                  </a:lnTo>
                  <a:lnTo>
                    <a:pt x="29329" y="10082"/>
                  </a:lnTo>
                  <a:lnTo>
                    <a:pt x="29329" y="9165"/>
                  </a:lnTo>
                  <a:lnTo>
                    <a:pt x="27056" y="9165"/>
                  </a:lnTo>
                  <a:lnTo>
                    <a:pt x="27056" y="8689"/>
                  </a:lnTo>
                  <a:lnTo>
                    <a:pt x="26579" y="7772"/>
                  </a:lnTo>
                  <a:lnTo>
                    <a:pt x="25663" y="7332"/>
                  </a:lnTo>
                  <a:lnTo>
                    <a:pt x="23830" y="7332"/>
                  </a:lnTo>
                  <a:lnTo>
                    <a:pt x="23830" y="6856"/>
                  </a:lnTo>
                  <a:lnTo>
                    <a:pt x="23830" y="6416"/>
                  </a:lnTo>
                  <a:lnTo>
                    <a:pt x="22473" y="6416"/>
                  </a:lnTo>
                  <a:lnTo>
                    <a:pt x="23390" y="5939"/>
                  </a:lnTo>
                  <a:lnTo>
                    <a:pt x="22473" y="4583"/>
                  </a:lnTo>
                  <a:lnTo>
                    <a:pt x="21557" y="2750"/>
                  </a:lnTo>
                  <a:lnTo>
                    <a:pt x="21557" y="2273"/>
                  </a:lnTo>
                  <a:lnTo>
                    <a:pt x="21997" y="1833"/>
                  </a:lnTo>
                  <a:lnTo>
                    <a:pt x="21997" y="1357"/>
                  </a:lnTo>
                  <a:lnTo>
                    <a:pt x="21080" y="1357"/>
                  </a:lnTo>
                  <a:lnTo>
                    <a:pt x="20164" y="440"/>
                  </a:lnTo>
                  <a:lnTo>
                    <a:pt x="19247" y="0"/>
                  </a:lnTo>
                  <a:lnTo>
                    <a:pt x="18807" y="440"/>
                  </a:lnTo>
                  <a:lnTo>
                    <a:pt x="18807" y="917"/>
                  </a:lnTo>
                  <a:lnTo>
                    <a:pt x="17891" y="1357"/>
                  </a:lnTo>
                  <a:lnTo>
                    <a:pt x="17414" y="1357"/>
                  </a:lnTo>
                  <a:lnTo>
                    <a:pt x="17414" y="917"/>
                  </a:lnTo>
                  <a:lnTo>
                    <a:pt x="16974" y="440"/>
                  </a:lnTo>
                  <a:lnTo>
                    <a:pt x="14225" y="440"/>
                  </a:lnTo>
                  <a:lnTo>
                    <a:pt x="14225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81" name="Google Shape;881;p56"/>
            <p:cNvSpPr/>
            <p:nvPr/>
          </p:nvSpPr>
          <p:spPr>
            <a:xfrm>
              <a:off x="6486905" y="3025082"/>
              <a:ext cx="7089" cy="7089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0" y="441"/>
                  </a:moveTo>
                  <a:lnTo>
                    <a:pt x="440" y="1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82" name="Google Shape;882;p56"/>
            <p:cNvSpPr/>
            <p:nvPr/>
          </p:nvSpPr>
          <p:spPr>
            <a:xfrm>
              <a:off x="6921220" y="3120552"/>
              <a:ext cx="16" cy="7684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1" y="477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83" name="Google Shape;883;p56"/>
            <p:cNvSpPr/>
            <p:nvPr/>
          </p:nvSpPr>
          <p:spPr>
            <a:xfrm>
              <a:off x="6427974" y="3474137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84" name="Google Shape;884;p56"/>
            <p:cNvSpPr/>
            <p:nvPr/>
          </p:nvSpPr>
          <p:spPr>
            <a:xfrm>
              <a:off x="6405582" y="353306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85" name="Google Shape;885;p56"/>
            <p:cNvSpPr/>
            <p:nvPr/>
          </p:nvSpPr>
          <p:spPr>
            <a:xfrm>
              <a:off x="6413233" y="3098754"/>
              <a:ext cx="1031324" cy="545135"/>
            </a:xfrm>
            <a:custGeom>
              <a:avLst/>
              <a:gdLst/>
              <a:ahLst/>
              <a:cxnLst/>
              <a:rect l="l" t="t" r="r" b="b"/>
              <a:pathLst>
                <a:path w="64157" h="33912" extrusionOk="0">
                  <a:moveTo>
                    <a:pt x="37577" y="0"/>
                  </a:moveTo>
                  <a:lnTo>
                    <a:pt x="36661" y="917"/>
                  </a:lnTo>
                  <a:lnTo>
                    <a:pt x="35744" y="440"/>
                  </a:lnTo>
                  <a:lnTo>
                    <a:pt x="35268" y="440"/>
                  </a:lnTo>
                  <a:lnTo>
                    <a:pt x="34828" y="917"/>
                  </a:lnTo>
                  <a:lnTo>
                    <a:pt x="34351" y="917"/>
                  </a:lnTo>
                  <a:lnTo>
                    <a:pt x="32995" y="1357"/>
                  </a:lnTo>
                  <a:lnTo>
                    <a:pt x="32518" y="917"/>
                  </a:lnTo>
                  <a:lnTo>
                    <a:pt x="31602" y="1357"/>
                  </a:lnTo>
                  <a:lnTo>
                    <a:pt x="31602" y="2273"/>
                  </a:lnTo>
                  <a:lnTo>
                    <a:pt x="30685" y="2750"/>
                  </a:lnTo>
                  <a:lnTo>
                    <a:pt x="29769" y="2750"/>
                  </a:lnTo>
                  <a:lnTo>
                    <a:pt x="29329" y="2273"/>
                  </a:lnTo>
                  <a:lnTo>
                    <a:pt x="27936" y="2273"/>
                  </a:lnTo>
                  <a:lnTo>
                    <a:pt x="27019" y="3190"/>
                  </a:lnTo>
                  <a:lnTo>
                    <a:pt x="27019" y="4106"/>
                  </a:lnTo>
                  <a:lnTo>
                    <a:pt x="27019" y="5499"/>
                  </a:lnTo>
                  <a:lnTo>
                    <a:pt x="27496" y="6416"/>
                  </a:lnTo>
                  <a:lnTo>
                    <a:pt x="27496" y="6856"/>
                  </a:lnTo>
                  <a:lnTo>
                    <a:pt x="27496" y="7772"/>
                  </a:lnTo>
                  <a:lnTo>
                    <a:pt x="26103" y="6856"/>
                  </a:lnTo>
                  <a:lnTo>
                    <a:pt x="25663" y="6856"/>
                  </a:lnTo>
                  <a:lnTo>
                    <a:pt x="25186" y="7332"/>
                  </a:lnTo>
                  <a:lnTo>
                    <a:pt x="23830" y="6856"/>
                  </a:lnTo>
                  <a:lnTo>
                    <a:pt x="23353" y="6856"/>
                  </a:lnTo>
                  <a:lnTo>
                    <a:pt x="22913" y="7332"/>
                  </a:lnTo>
                  <a:lnTo>
                    <a:pt x="22437" y="8249"/>
                  </a:lnTo>
                  <a:lnTo>
                    <a:pt x="22437" y="8689"/>
                  </a:lnTo>
                  <a:lnTo>
                    <a:pt x="21997" y="7332"/>
                  </a:lnTo>
                  <a:lnTo>
                    <a:pt x="21080" y="7332"/>
                  </a:lnTo>
                  <a:lnTo>
                    <a:pt x="20604" y="8249"/>
                  </a:lnTo>
                  <a:lnTo>
                    <a:pt x="20604" y="7772"/>
                  </a:lnTo>
                  <a:lnTo>
                    <a:pt x="20164" y="7332"/>
                  </a:lnTo>
                  <a:lnTo>
                    <a:pt x="18771" y="7332"/>
                  </a:lnTo>
                  <a:lnTo>
                    <a:pt x="18331" y="7772"/>
                  </a:lnTo>
                  <a:lnTo>
                    <a:pt x="16938" y="7772"/>
                  </a:lnTo>
                  <a:lnTo>
                    <a:pt x="16498" y="7332"/>
                  </a:lnTo>
                  <a:lnTo>
                    <a:pt x="14188" y="7332"/>
                  </a:lnTo>
                  <a:lnTo>
                    <a:pt x="12832" y="6856"/>
                  </a:lnTo>
                  <a:lnTo>
                    <a:pt x="11439" y="6416"/>
                  </a:lnTo>
                  <a:lnTo>
                    <a:pt x="10082" y="6416"/>
                  </a:lnTo>
                  <a:lnTo>
                    <a:pt x="8689" y="6856"/>
                  </a:lnTo>
                  <a:lnTo>
                    <a:pt x="6856" y="6856"/>
                  </a:lnTo>
                  <a:lnTo>
                    <a:pt x="5940" y="7772"/>
                  </a:lnTo>
                  <a:lnTo>
                    <a:pt x="5940" y="8249"/>
                  </a:lnTo>
                  <a:lnTo>
                    <a:pt x="5500" y="8249"/>
                  </a:lnTo>
                  <a:lnTo>
                    <a:pt x="5023" y="8689"/>
                  </a:lnTo>
                  <a:lnTo>
                    <a:pt x="5023" y="9165"/>
                  </a:lnTo>
                  <a:lnTo>
                    <a:pt x="4583" y="8689"/>
                  </a:lnTo>
                  <a:lnTo>
                    <a:pt x="3667" y="8689"/>
                  </a:lnTo>
                  <a:lnTo>
                    <a:pt x="3667" y="9165"/>
                  </a:lnTo>
                  <a:lnTo>
                    <a:pt x="3667" y="10522"/>
                  </a:lnTo>
                  <a:lnTo>
                    <a:pt x="4107" y="10998"/>
                  </a:lnTo>
                  <a:lnTo>
                    <a:pt x="3667" y="11438"/>
                  </a:lnTo>
                  <a:lnTo>
                    <a:pt x="4583" y="11915"/>
                  </a:lnTo>
                  <a:lnTo>
                    <a:pt x="5023" y="12355"/>
                  </a:lnTo>
                  <a:lnTo>
                    <a:pt x="5940" y="13271"/>
                  </a:lnTo>
                  <a:lnTo>
                    <a:pt x="5500" y="13748"/>
                  </a:lnTo>
                  <a:lnTo>
                    <a:pt x="5500" y="14188"/>
                  </a:lnTo>
                  <a:lnTo>
                    <a:pt x="5940" y="14188"/>
                  </a:lnTo>
                  <a:lnTo>
                    <a:pt x="6416" y="15104"/>
                  </a:lnTo>
                  <a:lnTo>
                    <a:pt x="5940" y="16021"/>
                  </a:lnTo>
                  <a:lnTo>
                    <a:pt x="5500" y="16497"/>
                  </a:lnTo>
                  <a:lnTo>
                    <a:pt x="4583" y="16497"/>
                  </a:lnTo>
                  <a:lnTo>
                    <a:pt x="3667" y="17414"/>
                  </a:lnTo>
                  <a:lnTo>
                    <a:pt x="3190" y="17854"/>
                  </a:lnTo>
                  <a:lnTo>
                    <a:pt x="2750" y="18770"/>
                  </a:lnTo>
                  <a:lnTo>
                    <a:pt x="2274" y="19247"/>
                  </a:lnTo>
                  <a:lnTo>
                    <a:pt x="1834" y="19687"/>
                  </a:lnTo>
                  <a:lnTo>
                    <a:pt x="1834" y="20163"/>
                  </a:lnTo>
                  <a:lnTo>
                    <a:pt x="1834" y="21520"/>
                  </a:lnTo>
                  <a:lnTo>
                    <a:pt x="1834" y="21997"/>
                  </a:lnTo>
                  <a:lnTo>
                    <a:pt x="1834" y="22436"/>
                  </a:lnTo>
                  <a:lnTo>
                    <a:pt x="1834" y="22913"/>
                  </a:lnTo>
                  <a:lnTo>
                    <a:pt x="1834" y="23353"/>
                  </a:lnTo>
                  <a:lnTo>
                    <a:pt x="1357" y="23830"/>
                  </a:lnTo>
                  <a:lnTo>
                    <a:pt x="1357" y="24269"/>
                  </a:lnTo>
                  <a:lnTo>
                    <a:pt x="917" y="24269"/>
                  </a:lnTo>
                  <a:lnTo>
                    <a:pt x="917" y="24746"/>
                  </a:lnTo>
                  <a:lnTo>
                    <a:pt x="917" y="25186"/>
                  </a:lnTo>
                  <a:lnTo>
                    <a:pt x="441" y="25663"/>
                  </a:lnTo>
                  <a:lnTo>
                    <a:pt x="441" y="26102"/>
                  </a:lnTo>
                  <a:lnTo>
                    <a:pt x="1" y="26579"/>
                  </a:lnTo>
                  <a:lnTo>
                    <a:pt x="441" y="26579"/>
                  </a:lnTo>
                  <a:lnTo>
                    <a:pt x="441" y="27496"/>
                  </a:lnTo>
                  <a:lnTo>
                    <a:pt x="441" y="27935"/>
                  </a:lnTo>
                  <a:lnTo>
                    <a:pt x="917" y="27496"/>
                  </a:lnTo>
                  <a:lnTo>
                    <a:pt x="1357" y="27935"/>
                  </a:lnTo>
                  <a:lnTo>
                    <a:pt x="2274" y="27935"/>
                  </a:lnTo>
                  <a:lnTo>
                    <a:pt x="3667" y="27496"/>
                  </a:lnTo>
                  <a:lnTo>
                    <a:pt x="4583" y="27935"/>
                  </a:lnTo>
                  <a:lnTo>
                    <a:pt x="5023" y="27935"/>
                  </a:lnTo>
                  <a:lnTo>
                    <a:pt x="5940" y="28412"/>
                  </a:lnTo>
                  <a:lnTo>
                    <a:pt x="6856" y="28412"/>
                  </a:lnTo>
                  <a:lnTo>
                    <a:pt x="7333" y="27935"/>
                  </a:lnTo>
                  <a:lnTo>
                    <a:pt x="8249" y="27496"/>
                  </a:lnTo>
                  <a:lnTo>
                    <a:pt x="8689" y="27496"/>
                  </a:lnTo>
                  <a:lnTo>
                    <a:pt x="10082" y="27935"/>
                  </a:lnTo>
                  <a:lnTo>
                    <a:pt x="10522" y="27496"/>
                  </a:lnTo>
                  <a:lnTo>
                    <a:pt x="11439" y="26579"/>
                  </a:lnTo>
                  <a:lnTo>
                    <a:pt x="13748" y="26579"/>
                  </a:lnTo>
                  <a:lnTo>
                    <a:pt x="13748" y="26102"/>
                  </a:lnTo>
                  <a:lnTo>
                    <a:pt x="13748" y="25663"/>
                  </a:lnTo>
                  <a:lnTo>
                    <a:pt x="15105" y="25186"/>
                  </a:lnTo>
                  <a:lnTo>
                    <a:pt x="16021" y="25186"/>
                  </a:lnTo>
                  <a:lnTo>
                    <a:pt x="16938" y="25663"/>
                  </a:lnTo>
                  <a:lnTo>
                    <a:pt x="18331" y="24746"/>
                  </a:lnTo>
                  <a:lnTo>
                    <a:pt x="18771" y="24269"/>
                  </a:lnTo>
                  <a:lnTo>
                    <a:pt x="19247" y="23830"/>
                  </a:lnTo>
                  <a:lnTo>
                    <a:pt x="20604" y="23830"/>
                  </a:lnTo>
                  <a:lnTo>
                    <a:pt x="20604" y="24269"/>
                  </a:lnTo>
                  <a:lnTo>
                    <a:pt x="21520" y="24269"/>
                  </a:lnTo>
                  <a:lnTo>
                    <a:pt x="21997" y="24746"/>
                  </a:lnTo>
                  <a:lnTo>
                    <a:pt x="22437" y="25186"/>
                  </a:lnTo>
                  <a:lnTo>
                    <a:pt x="22913" y="24746"/>
                  </a:lnTo>
                  <a:lnTo>
                    <a:pt x="23353" y="24746"/>
                  </a:lnTo>
                  <a:lnTo>
                    <a:pt x="24270" y="25186"/>
                  </a:lnTo>
                  <a:lnTo>
                    <a:pt x="25186" y="25663"/>
                  </a:lnTo>
                  <a:lnTo>
                    <a:pt x="25186" y="24746"/>
                  </a:lnTo>
                  <a:lnTo>
                    <a:pt x="26103" y="25186"/>
                  </a:lnTo>
                  <a:lnTo>
                    <a:pt x="26103" y="25663"/>
                  </a:lnTo>
                  <a:lnTo>
                    <a:pt x="26103" y="26102"/>
                  </a:lnTo>
                  <a:lnTo>
                    <a:pt x="26579" y="26102"/>
                  </a:lnTo>
                  <a:lnTo>
                    <a:pt x="26579" y="27019"/>
                  </a:lnTo>
                  <a:lnTo>
                    <a:pt x="26579" y="28412"/>
                  </a:lnTo>
                  <a:lnTo>
                    <a:pt x="27019" y="28852"/>
                  </a:lnTo>
                  <a:lnTo>
                    <a:pt x="27936" y="28852"/>
                  </a:lnTo>
                  <a:lnTo>
                    <a:pt x="28412" y="29768"/>
                  </a:lnTo>
                  <a:lnTo>
                    <a:pt x="28412" y="30685"/>
                  </a:lnTo>
                  <a:lnTo>
                    <a:pt x="29329" y="30685"/>
                  </a:lnTo>
                  <a:lnTo>
                    <a:pt x="29329" y="31162"/>
                  </a:lnTo>
                  <a:lnTo>
                    <a:pt x="29329" y="31601"/>
                  </a:lnTo>
                  <a:lnTo>
                    <a:pt x="29769" y="32078"/>
                  </a:lnTo>
                  <a:lnTo>
                    <a:pt x="30685" y="32518"/>
                  </a:lnTo>
                  <a:lnTo>
                    <a:pt x="31162" y="32995"/>
                  </a:lnTo>
                  <a:lnTo>
                    <a:pt x="31162" y="33435"/>
                  </a:lnTo>
                  <a:lnTo>
                    <a:pt x="31602" y="32995"/>
                  </a:lnTo>
                  <a:lnTo>
                    <a:pt x="32078" y="33435"/>
                  </a:lnTo>
                  <a:lnTo>
                    <a:pt x="32518" y="33911"/>
                  </a:lnTo>
                  <a:lnTo>
                    <a:pt x="32995" y="33911"/>
                  </a:lnTo>
                  <a:lnTo>
                    <a:pt x="32995" y="32078"/>
                  </a:lnTo>
                  <a:lnTo>
                    <a:pt x="33435" y="31162"/>
                  </a:lnTo>
                  <a:lnTo>
                    <a:pt x="33911" y="31162"/>
                  </a:lnTo>
                  <a:lnTo>
                    <a:pt x="34351" y="31601"/>
                  </a:lnTo>
                  <a:lnTo>
                    <a:pt x="35268" y="31162"/>
                  </a:lnTo>
                  <a:lnTo>
                    <a:pt x="36184" y="30245"/>
                  </a:lnTo>
                  <a:lnTo>
                    <a:pt x="37101" y="30245"/>
                  </a:lnTo>
                  <a:lnTo>
                    <a:pt x="37101" y="29329"/>
                  </a:lnTo>
                  <a:lnTo>
                    <a:pt x="37101" y="28852"/>
                  </a:lnTo>
                  <a:lnTo>
                    <a:pt x="37101" y="27935"/>
                  </a:lnTo>
                  <a:lnTo>
                    <a:pt x="37577" y="28852"/>
                  </a:lnTo>
                  <a:lnTo>
                    <a:pt x="38017" y="29329"/>
                  </a:lnTo>
                  <a:lnTo>
                    <a:pt x="38017" y="29768"/>
                  </a:lnTo>
                  <a:lnTo>
                    <a:pt x="38494" y="30685"/>
                  </a:lnTo>
                  <a:lnTo>
                    <a:pt x="37577" y="30685"/>
                  </a:lnTo>
                  <a:lnTo>
                    <a:pt x="37577" y="31601"/>
                  </a:lnTo>
                  <a:lnTo>
                    <a:pt x="37577" y="32078"/>
                  </a:lnTo>
                  <a:lnTo>
                    <a:pt x="37577" y="32518"/>
                  </a:lnTo>
                  <a:lnTo>
                    <a:pt x="38934" y="32995"/>
                  </a:lnTo>
                  <a:lnTo>
                    <a:pt x="39850" y="32995"/>
                  </a:lnTo>
                  <a:lnTo>
                    <a:pt x="41243" y="32078"/>
                  </a:lnTo>
                  <a:lnTo>
                    <a:pt x="42160" y="31601"/>
                  </a:lnTo>
                  <a:lnTo>
                    <a:pt x="42600" y="31601"/>
                  </a:lnTo>
                  <a:lnTo>
                    <a:pt x="43076" y="31162"/>
                  </a:lnTo>
                  <a:lnTo>
                    <a:pt x="43516" y="32518"/>
                  </a:lnTo>
                  <a:lnTo>
                    <a:pt x="43993" y="32078"/>
                  </a:lnTo>
                  <a:lnTo>
                    <a:pt x="44433" y="31162"/>
                  </a:lnTo>
                  <a:lnTo>
                    <a:pt x="44433" y="30245"/>
                  </a:lnTo>
                  <a:lnTo>
                    <a:pt x="44909" y="30245"/>
                  </a:lnTo>
                  <a:lnTo>
                    <a:pt x="45349" y="30685"/>
                  </a:lnTo>
                  <a:lnTo>
                    <a:pt x="45826" y="30245"/>
                  </a:lnTo>
                  <a:lnTo>
                    <a:pt x="48099" y="30245"/>
                  </a:lnTo>
                  <a:lnTo>
                    <a:pt x="48099" y="30685"/>
                  </a:lnTo>
                  <a:lnTo>
                    <a:pt x="48575" y="30685"/>
                  </a:lnTo>
                  <a:lnTo>
                    <a:pt x="48575" y="30245"/>
                  </a:lnTo>
                  <a:lnTo>
                    <a:pt x="49015" y="30245"/>
                  </a:lnTo>
                  <a:lnTo>
                    <a:pt x="49015" y="28412"/>
                  </a:lnTo>
                  <a:lnTo>
                    <a:pt x="49932" y="27935"/>
                  </a:lnTo>
                  <a:lnTo>
                    <a:pt x="50408" y="28852"/>
                  </a:lnTo>
                  <a:lnTo>
                    <a:pt x="50848" y="28852"/>
                  </a:lnTo>
                  <a:lnTo>
                    <a:pt x="52241" y="27496"/>
                  </a:lnTo>
                  <a:lnTo>
                    <a:pt x="53158" y="27019"/>
                  </a:lnTo>
                  <a:lnTo>
                    <a:pt x="53598" y="26579"/>
                  </a:lnTo>
                  <a:lnTo>
                    <a:pt x="54074" y="25663"/>
                  </a:lnTo>
                  <a:lnTo>
                    <a:pt x="54514" y="25663"/>
                  </a:lnTo>
                  <a:lnTo>
                    <a:pt x="55431" y="26102"/>
                  </a:lnTo>
                  <a:lnTo>
                    <a:pt x="55908" y="25663"/>
                  </a:lnTo>
                  <a:lnTo>
                    <a:pt x="55431" y="25186"/>
                  </a:lnTo>
                  <a:lnTo>
                    <a:pt x="56347" y="24746"/>
                  </a:lnTo>
                  <a:lnTo>
                    <a:pt x="56824" y="23830"/>
                  </a:lnTo>
                  <a:lnTo>
                    <a:pt x="57264" y="23353"/>
                  </a:lnTo>
                  <a:lnTo>
                    <a:pt x="57741" y="23353"/>
                  </a:lnTo>
                  <a:lnTo>
                    <a:pt x="58180" y="22436"/>
                  </a:lnTo>
                  <a:lnTo>
                    <a:pt x="58180" y="21997"/>
                  </a:lnTo>
                  <a:lnTo>
                    <a:pt x="58657" y="22436"/>
                  </a:lnTo>
                  <a:lnTo>
                    <a:pt x="59097" y="22436"/>
                  </a:lnTo>
                  <a:lnTo>
                    <a:pt x="59097" y="21997"/>
                  </a:lnTo>
                  <a:lnTo>
                    <a:pt x="59097" y="19687"/>
                  </a:lnTo>
                  <a:lnTo>
                    <a:pt x="60490" y="19247"/>
                  </a:lnTo>
                  <a:lnTo>
                    <a:pt x="60930" y="17414"/>
                  </a:lnTo>
                  <a:lnTo>
                    <a:pt x="60930" y="16937"/>
                  </a:lnTo>
                  <a:lnTo>
                    <a:pt x="63679" y="16937"/>
                  </a:lnTo>
                  <a:lnTo>
                    <a:pt x="64156" y="15581"/>
                  </a:lnTo>
                  <a:lnTo>
                    <a:pt x="64156" y="13748"/>
                  </a:lnTo>
                  <a:lnTo>
                    <a:pt x="62763" y="12355"/>
                  </a:lnTo>
                  <a:lnTo>
                    <a:pt x="62323" y="12355"/>
                  </a:lnTo>
                  <a:lnTo>
                    <a:pt x="62323" y="11915"/>
                  </a:lnTo>
                  <a:lnTo>
                    <a:pt x="62763" y="11438"/>
                  </a:lnTo>
                  <a:lnTo>
                    <a:pt x="63240" y="10998"/>
                  </a:lnTo>
                  <a:lnTo>
                    <a:pt x="63240" y="10522"/>
                  </a:lnTo>
                  <a:lnTo>
                    <a:pt x="62323" y="10522"/>
                  </a:lnTo>
                  <a:lnTo>
                    <a:pt x="61846" y="10082"/>
                  </a:lnTo>
                  <a:lnTo>
                    <a:pt x="62323" y="9605"/>
                  </a:lnTo>
                  <a:lnTo>
                    <a:pt x="63240" y="9165"/>
                  </a:lnTo>
                  <a:lnTo>
                    <a:pt x="63679" y="8689"/>
                  </a:lnTo>
                  <a:lnTo>
                    <a:pt x="63240" y="6856"/>
                  </a:lnTo>
                  <a:lnTo>
                    <a:pt x="62763" y="7332"/>
                  </a:lnTo>
                  <a:lnTo>
                    <a:pt x="62323" y="7772"/>
                  </a:lnTo>
                  <a:lnTo>
                    <a:pt x="61407" y="7772"/>
                  </a:lnTo>
                  <a:lnTo>
                    <a:pt x="60490" y="7332"/>
                  </a:lnTo>
                  <a:lnTo>
                    <a:pt x="59574" y="7332"/>
                  </a:lnTo>
                  <a:lnTo>
                    <a:pt x="59574" y="7772"/>
                  </a:lnTo>
                  <a:lnTo>
                    <a:pt x="59097" y="7332"/>
                  </a:lnTo>
                  <a:lnTo>
                    <a:pt x="59097" y="6856"/>
                  </a:lnTo>
                  <a:lnTo>
                    <a:pt x="57741" y="6856"/>
                  </a:lnTo>
                  <a:lnTo>
                    <a:pt x="57741" y="7332"/>
                  </a:lnTo>
                  <a:lnTo>
                    <a:pt x="57264" y="7332"/>
                  </a:lnTo>
                  <a:lnTo>
                    <a:pt x="56824" y="7772"/>
                  </a:lnTo>
                  <a:lnTo>
                    <a:pt x="56824" y="7332"/>
                  </a:lnTo>
                  <a:lnTo>
                    <a:pt x="56347" y="7332"/>
                  </a:lnTo>
                  <a:lnTo>
                    <a:pt x="55431" y="7772"/>
                  </a:lnTo>
                  <a:lnTo>
                    <a:pt x="54991" y="7332"/>
                  </a:lnTo>
                  <a:lnTo>
                    <a:pt x="54514" y="6856"/>
                  </a:lnTo>
                  <a:lnTo>
                    <a:pt x="54514" y="7332"/>
                  </a:lnTo>
                  <a:lnTo>
                    <a:pt x="53598" y="7772"/>
                  </a:lnTo>
                  <a:lnTo>
                    <a:pt x="52241" y="6856"/>
                  </a:lnTo>
                  <a:lnTo>
                    <a:pt x="51765" y="6416"/>
                  </a:lnTo>
                  <a:lnTo>
                    <a:pt x="51765" y="5939"/>
                  </a:lnTo>
                  <a:lnTo>
                    <a:pt x="50408" y="5939"/>
                  </a:lnTo>
                  <a:lnTo>
                    <a:pt x="49932" y="6856"/>
                  </a:lnTo>
                  <a:lnTo>
                    <a:pt x="49492" y="7772"/>
                  </a:lnTo>
                  <a:lnTo>
                    <a:pt x="48575" y="7772"/>
                  </a:lnTo>
                  <a:lnTo>
                    <a:pt x="48099" y="7332"/>
                  </a:lnTo>
                  <a:lnTo>
                    <a:pt x="47659" y="7772"/>
                  </a:lnTo>
                  <a:lnTo>
                    <a:pt x="47182" y="7332"/>
                  </a:lnTo>
                  <a:lnTo>
                    <a:pt x="45349" y="7332"/>
                  </a:lnTo>
                  <a:lnTo>
                    <a:pt x="45349" y="6856"/>
                  </a:lnTo>
                  <a:lnTo>
                    <a:pt x="44909" y="5499"/>
                  </a:lnTo>
                  <a:lnTo>
                    <a:pt x="44433" y="5023"/>
                  </a:lnTo>
                  <a:lnTo>
                    <a:pt x="43993" y="5023"/>
                  </a:lnTo>
                  <a:lnTo>
                    <a:pt x="43076" y="4106"/>
                  </a:lnTo>
                  <a:lnTo>
                    <a:pt x="43076" y="3666"/>
                  </a:lnTo>
                  <a:lnTo>
                    <a:pt x="42600" y="3666"/>
                  </a:lnTo>
                  <a:lnTo>
                    <a:pt x="42160" y="4106"/>
                  </a:lnTo>
                  <a:lnTo>
                    <a:pt x="40767" y="4583"/>
                  </a:lnTo>
                  <a:lnTo>
                    <a:pt x="39850" y="4583"/>
                  </a:lnTo>
                  <a:lnTo>
                    <a:pt x="39850" y="4106"/>
                  </a:lnTo>
                  <a:lnTo>
                    <a:pt x="39410" y="2750"/>
                  </a:lnTo>
                  <a:lnTo>
                    <a:pt x="39410" y="1833"/>
                  </a:lnTo>
                  <a:lnTo>
                    <a:pt x="38934" y="1357"/>
                  </a:lnTo>
                  <a:lnTo>
                    <a:pt x="38494" y="440"/>
                  </a:lnTo>
                  <a:lnTo>
                    <a:pt x="380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86" name="Google Shape;886;p56"/>
            <p:cNvSpPr/>
            <p:nvPr/>
          </p:nvSpPr>
          <p:spPr>
            <a:xfrm>
              <a:off x="6685496" y="3481805"/>
              <a:ext cx="250481" cy="250481"/>
            </a:xfrm>
            <a:custGeom>
              <a:avLst/>
              <a:gdLst/>
              <a:ahLst/>
              <a:cxnLst/>
              <a:rect l="l" t="t" r="r" b="b"/>
              <a:pathLst>
                <a:path w="15582" h="15582" extrusionOk="0">
                  <a:moveTo>
                    <a:pt x="2310" y="1"/>
                  </a:moveTo>
                  <a:lnTo>
                    <a:pt x="1834" y="440"/>
                  </a:lnTo>
                  <a:lnTo>
                    <a:pt x="1394" y="917"/>
                  </a:lnTo>
                  <a:lnTo>
                    <a:pt x="1" y="1834"/>
                  </a:lnTo>
                  <a:lnTo>
                    <a:pt x="477" y="1834"/>
                  </a:lnTo>
                  <a:lnTo>
                    <a:pt x="917" y="2273"/>
                  </a:lnTo>
                  <a:lnTo>
                    <a:pt x="2310" y="3190"/>
                  </a:lnTo>
                  <a:lnTo>
                    <a:pt x="2310" y="4583"/>
                  </a:lnTo>
                  <a:lnTo>
                    <a:pt x="3667" y="5023"/>
                  </a:lnTo>
                  <a:lnTo>
                    <a:pt x="4583" y="5500"/>
                  </a:lnTo>
                  <a:lnTo>
                    <a:pt x="4583" y="6416"/>
                  </a:lnTo>
                  <a:lnTo>
                    <a:pt x="5060" y="6856"/>
                  </a:lnTo>
                  <a:lnTo>
                    <a:pt x="5500" y="7333"/>
                  </a:lnTo>
                  <a:lnTo>
                    <a:pt x="6893" y="7772"/>
                  </a:lnTo>
                  <a:lnTo>
                    <a:pt x="6893" y="8249"/>
                  </a:lnTo>
                  <a:lnTo>
                    <a:pt x="7333" y="9166"/>
                  </a:lnTo>
                  <a:lnTo>
                    <a:pt x="7333" y="9606"/>
                  </a:lnTo>
                  <a:lnTo>
                    <a:pt x="7333" y="10522"/>
                  </a:lnTo>
                  <a:lnTo>
                    <a:pt x="6893" y="10522"/>
                  </a:lnTo>
                  <a:lnTo>
                    <a:pt x="6893" y="10999"/>
                  </a:lnTo>
                  <a:lnTo>
                    <a:pt x="6893" y="11439"/>
                  </a:lnTo>
                  <a:lnTo>
                    <a:pt x="7333" y="11915"/>
                  </a:lnTo>
                  <a:lnTo>
                    <a:pt x="7333" y="12355"/>
                  </a:lnTo>
                  <a:lnTo>
                    <a:pt x="7809" y="13748"/>
                  </a:lnTo>
                  <a:lnTo>
                    <a:pt x="7809" y="14665"/>
                  </a:lnTo>
                  <a:lnTo>
                    <a:pt x="8249" y="15105"/>
                  </a:lnTo>
                  <a:lnTo>
                    <a:pt x="9642" y="15105"/>
                  </a:lnTo>
                  <a:lnTo>
                    <a:pt x="10082" y="15581"/>
                  </a:lnTo>
                  <a:lnTo>
                    <a:pt x="10559" y="15105"/>
                  </a:lnTo>
                  <a:lnTo>
                    <a:pt x="10999" y="14665"/>
                  </a:lnTo>
                  <a:lnTo>
                    <a:pt x="12392" y="14665"/>
                  </a:lnTo>
                  <a:lnTo>
                    <a:pt x="12392" y="14188"/>
                  </a:lnTo>
                  <a:lnTo>
                    <a:pt x="11915" y="13748"/>
                  </a:lnTo>
                  <a:lnTo>
                    <a:pt x="11915" y="13272"/>
                  </a:lnTo>
                  <a:lnTo>
                    <a:pt x="12392" y="12355"/>
                  </a:lnTo>
                  <a:lnTo>
                    <a:pt x="12832" y="12355"/>
                  </a:lnTo>
                  <a:lnTo>
                    <a:pt x="12832" y="12832"/>
                  </a:lnTo>
                  <a:lnTo>
                    <a:pt x="13308" y="12355"/>
                  </a:lnTo>
                  <a:lnTo>
                    <a:pt x="14225" y="12355"/>
                  </a:lnTo>
                  <a:lnTo>
                    <a:pt x="14665" y="11915"/>
                  </a:lnTo>
                  <a:lnTo>
                    <a:pt x="15581" y="11915"/>
                  </a:lnTo>
                  <a:lnTo>
                    <a:pt x="15581" y="10999"/>
                  </a:lnTo>
                  <a:lnTo>
                    <a:pt x="15141" y="10522"/>
                  </a:lnTo>
                  <a:lnTo>
                    <a:pt x="14665" y="10522"/>
                  </a:lnTo>
                  <a:lnTo>
                    <a:pt x="13748" y="10082"/>
                  </a:lnTo>
                  <a:lnTo>
                    <a:pt x="13748" y="9606"/>
                  </a:lnTo>
                  <a:lnTo>
                    <a:pt x="14225" y="9606"/>
                  </a:lnTo>
                  <a:lnTo>
                    <a:pt x="14225" y="9166"/>
                  </a:lnTo>
                  <a:lnTo>
                    <a:pt x="13748" y="8689"/>
                  </a:lnTo>
                  <a:lnTo>
                    <a:pt x="12832" y="8249"/>
                  </a:lnTo>
                  <a:lnTo>
                    <a:pt x="12392" y="7772"/>
                  </a:lnTo>
                  <a:lnTo>
                    <a:pt x="12392" y="7333"/>
                  </a:lnTo>
                  <a:lnTo>
                    <a:pt x="12392" y="6856"/>
                  </a:lnTo>
                  <a:lnTo>
                    <a:pt x="11475" y="6856"/>
                  </a:lnTo>
                  <a:lnTo>
                    <a:pt x="11475" y="5939"/>
                  </a:lnTo>
                  <a:lnTo>
                    <a:pt x="10999" y="5023"/>
                  </a:lnTo>
                  <a:lnTo>
                    <a:pt x="10082" y="5023"/>
                  </a:lnTo>
                  <a:lnTo>
                    <a:pt x="9642" y="4583"/>
                  </a:lnTo>
                  <a:lnTo>
                    <a:pt x="9642" y="3190"/>
                  </a:lnTo>
                  <a:lnTo>
                    <a:pt x="9642" y="2273"/>
                  </a:lnTo>
                  <a:lnTo>
                    <a:pt x="9166" y="2273"/>
                  </a:lnTo>
                  <a:lnTo>
                    <a:pt x="9166" y="1834"/>
                  </a:lnTo>
                  <a:lnTo>
                    <a:pt x="9166" y="1357"/>
                  </a:lnTo>
                  <a:lnTo>
                    <a:pt x="8249" y="917"/>
                  </a:lnTo>
                  <a:lnTo>
                    <a:pt x="8249" y="1834"/>
                  </a:lnTo>
                  <a:lnTo>
                    <a:pt x="7333" y="1357"/>
                  </a:lnTo>
                  <a:lnTo>
                    <a:pt x="6416" y="917"/>
                  </a:lnTo>
                  <a:lnTo>
                    <a:pt x="5976" y="917"/>
                  </a:lnTo>
                  <a:lnTo>
                    <a:pt x="5500" y="1357"/>
                  </a:lnTo>
                  <a:lnTo>
                    <a:pt x="5060" y="917"/>
                  </a:lnTo>
                  <a:lnTo>
                    <a:pt x="4583" y="440"/>
                  </a:lnTo>
                  <a:lnTo>
                    <a:pt x="3667" y="440"/>
                  </a:lnTo>
                  <a:lnTo>
                    <a:pt x="3667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87" name="Google Shape;887;p56"/>
            <p:cNvSpPr/>
            <p:nvPr/>
          </p:nvSpPr>
          <p:spPr>
            <a:xfrm>
              <a:off x="8144045" y="3650946"/>
              <a:ext cx="16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88" name="Google Shape;888;p56"/>
            <p:cNvSpPr/>
            <p:nvPr/>
          </p:nvSpPr>
          <p:spPr>
            <a:xfrm>
              <a:off x="8107506" y="3923787"/>
              <a:ext cx="7089" cy="7089"/>
            </a:xfrm>
            <a:custGeom>
              <a:avLst/>
              <a:gdLst/>
              <a:ahLst/>
              <a:cxnLst/>
              <a:rect l="l" t="t" r="r" b="b"/>
              <a:pathLst>
                <a:path w="441" h="441" extrusionOk="0">
                  <a:moveTo>
                    <a:pt x="441" y="441"/>
                  </a:moveTo>
                  <a:lnTo>
                    <a:pt x="441" y="44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89" name="Google Shape;889;p56"/>
            <p:cNvSpPr/>
            <p:nvPr/>
          </p:nvSpPr>
          <p:spPr>
            <a:xfrm>
              <a:off x="7952527" y="3650946"/>
              <a:ext cx="338861" cy="279930"/>
            </a:xfrm>
            <a:custGeom>
              <a:avLst/>
              <a:gdLst/>
              <a:ahLst/>
              <a:cxnLst/>
              <a:rect l="l" t="t" r="r" b="b"/>
              <a:pathLst>
                <a:path w="21080" h="17414" extrusionOk="0">
                  <a:moveTo>
                    <a:pt x="11915" y="0"/>
                  </a:moveTo>
                  <a:lnTo>
                    <a:pt x="11475" y="917"/>
                  </a:lnTo>
                  <a:lnTo>
                    <a:pt x="11915" y="1833"/>
                  </a:lnTo>
                  <a:lnTo>
                    <a:pt x="10082" y="1833"/>
                  </a:lnTo>
                  <a:lnTo>
                    <a:pt x="10998" y="2310"/>
                  </a:lnTo>
                  <a:lnTo>
                    <a:pt x="10558" y="3666"/>
                  </a:lnTo>
                  <a:lnTo>
                    <a:pt x="9642" y="4143"/>
                  </a:lnTo>
                  <a:lnTo>
                    <a:pt x="7809" y="4143"/>
                  </a:lnTo>
                  <a:lnTo>
                    <a:pt x="6892" y="3666"/>
                  </a:lnTo>
                  <a:lnTo>
                    <a:pt x="5976" y="2750"/>
                  </a:lnTo>
                  <a:lnTo>
                    <a:pt x="3666" y="2750"/>
                  </a:lnTo>
                  <a:lnTo>
                    <a:pt x="3666" y="4143"/>
                  </a:lnTo>
                  <a:lnTo>
                    <a:pt x="3666" y="4583"/>
                  </a:lnTo>
                  <a:lnTo>
                    <a:pt x="5059" y="4583"/>
                  </a:lnTo>
                  <a:lnTo>
                    <a:pt x="5499" y="5059"/>
                  </a:lnTo>
                  <a:lnTo>
                    <a:pt x="5499" y="5499"/>
                  </a:lnTo>
                  <a:lnTo>
                    <a:pt x="5976" y="6892"/>
                  </a:lnTo>
                  <a:lnTo>
                    <a:pt x="3666" y="6892"/>
                  </a:lnTo>
                  <a:lnTo>
                    <a:pt x="3666" y="7332"/>
                  </a:lnTo>
                  <a:lnTo>
                    <a:pt x="2750" y="6892"/>
                  </a:lnTo>
                  <a:lnTo>
                    <a:pt x="1833" y="6892"/>
                  </a:lnTo>
                  <a:lnTo>
                    <a:pt x="917" y="5976"/>
                  </a:lnTo>
                  <a:lnTo>
                    <a:pt x="477" y="6416"/>
                  </a:lnTo>
                  <a:lnTo>
                    <a:pt x="0" y="7332"/>
                  </a:lnTo>
                  <a:lnTo>
                    <a:pt x="917" y="7809"/>
                  </a:lnTo>
                  <a:lnTo>
                    <a:pt x="917" y="8249"/>
                  </a:lnTo>
                  <a:lnTo>
                    <a:pt x="1833" y="8249"/>
                  </a:lnTo>
                  <a:lnTo>
                    <a:pt x="3226" y="9165"/>
                  </a:lnTo>
                  <a:lnTo>
                    <a:pt x="3226" y="9642"/>
                  </a:lnTo>
                  <a:lnTo>
                    <a:pt x="2310" y="10558"/>
                  </a:lnTo>
                  <a:lnTo>
                    <a:pt x="3666" y="10998"/>
                  </a:lnTo>
                  <a:lnTo>
                    <a:pt x="4583" y="10998"/>
                  </a:lnTo>
                  <a:lnTo>
                    <a:pt x="5499" y="11475"/>
                  </a:lnTo>
                  <a:lnTo>
                    <a:pt x="5499" y="11915"/>
                  </a:lnTo>
                  <a:lnTo>
                    <a:pt x="5059" y="12391"/>
                  </a:lnTo>
                  <a:lnTo>
                    <a:pt x="4143" y="12831"/>
                  </a:lnTo>
                  <a:lnTo>
                    <a:pt x="4583" y="13308"/>
                  </a:lnTo>
                  <a:lnTo>
                    <a:pt x="6416" y="13308"/>
                  </a:lnTo>
                  <a:lnTo>
                    <a:pt x="7332" y="14224"/>
                  </a:lnTo>
                  <a:lnTo>
                    <a:pt x="8725" y="14224"/>
                  </a:lnTo>
                  <a:lnTo>
                    <a:pt x="9165" y="14664"/>
                  </a:lnTo>
                  <a:lnTo>
                    <a:pt x="8725" y="15141"/>
                  </a:lnTo>
                  <a:lnTo>
                    <a:pt x="9165" y="15141"/>
                  </a:lnTo>
                  <a:lnTo>
                    <a:pt x="9642" y="15581"/>
                  </a:lnTo>
                  <a:lnTo>
                    <a:pt x="10082" y="17414"/>
                  </a:lnTo>
                  <a:lnTo>
                    <a:pt x="10082" y="16497"/>
                  </a:lnTo>
                  <a:lnTo>
                    <a:pt x="10082" y="16057"/>
                  </a:lnTo>
                  <a:lnTo>
                    <a:pt x="10082" y="15581"/>
                  </a:lnTo>
                  <a:lnTo>
                    <a:pt x="10998" y="15141"/>
                  </a:lnTo>
                  <a:lnTo>
                    <a:pt x="11915" y="14224"/>
                  </a:lnTo>
                  <a:lnTo>
                    <a:pt x="11915" y="13748"/>
                  </a:lnTo>
                  <a:lnTo>
                    <a:pt x="12391" y="12391"/>
                  </a:lnTo>
                  <a:lnTo>
                    <a:pt x="12831" y="11475"/>
                  </a:lnTo>
                  <a:lnTo>
                    <a:pt x="13748" y="11475"/>
                  </a:lnTo>
                  <a:lnTo>
                    <a:pt x="14224" y="10558"/>
                  </a:lnTo>
                  <a:lnTo>
                    <a:pt x="14664" y="10558"/>
                  </a:lnTo>
                  <a:lnTo>
                    <a:pt x="15581" y="11475"/>
                  </a:lnTo>
                  <a:lnTo>
                    <a:pt x="16497" y="11915"/>
                  </a:lnTo>
                  <a:lnTo>
                    <a:pt x="16497" y="12831"/>
                  </a:lnTo>
                  <a:lnTo>
                    <a:pt x="16057" y="12831"/>
                  </a:lnTo>
                  <a:lnTo>
                    <a:pt x="16497" y="13308"/>
                  </a:lnTo>
                  <a:lnTo>
                    <a:pt x="16974" y="14224"/>
                  </a:lnTo>
                  <a:lnTo>
                    <a:pt x="16974" y="14664"/>
                  </a:lnTo>
                  <a:lnTo>
                    <a:pt x="16057" y="15141"/>
                  </a:lnTo>
                  <a:lnTo>
                    <a:pt x="15581" y="15141"/>
                  </a:lnTo>
                  <a:lnTo>
                    <a:pt x="16497" y="15581"/>
                  </a:lnTo>
                  <a:lnTo>
                    <a:pt x="17414" y="16057"/>
                  </a:lnTo>
                  <a:lnTo>
                    <a:pt x="17890" y="15581"/>
                  </a:lnTo>
                  <a:lnTo>
                    <a:pt x="18330" y="15581"/>
                  </a:lnTo>
                  <a:lnTo>
                    <a:pt x="20640" y="16057"/>
                  </a:lnTo>
                  <a:lnTo>
                    <a:pt x="20640" y="16057"/>
                  </a:lnTo>
                  <a:lnTo>
                    <a:pt x="20163" y="15581"/>
                  </a:lnTo>
                  <a:lnTo>
                    <a:pt x="20640" y="15141"/>
                  </a:lnTo>
                  <a:lnTo>
                    <a:pt x="19247" y="14664"/>
                  </a:lnTo>
                  <a:lnTo>
                    <a:pt x="18807" y="13748"/>
                  </a:lnTo>
                  <a:lnTo>
                    <a:pt x="19247" y="12831"/>
                  </a:lnTo>
                  <a:lnTo>
                    <a:pt x="19247" y="12391"/>
                  </a:lnTo>
                  <a:lnTo>
                    <a:pt x="19247" y="11915"/>
                  </a:lnTo>
                  <a:lnTo>
                    <a:pt x="19723" y="11915"/>
                  </a:lnTo>
                  <a:lnTo>
                    <a:pt x="19723" y="12831"/>
                  </a:lnTo>
                  <a:lnTo>
                    <a:pt x="20163" y="11915"/>
                  </a:lnTo>
                  <a:lnTo>
                    <a:pt x="20163" y="10998"/>
                  </a:lnTo>
                  <a:lnTo>
                    <a:pt x="20163" y="10558"/>
                  </a:lnTo>
                  <a:lnTo>
                    <a:pt x="19723" y="10082"/>
                  </a:lnTo>
                  <a:lnTo>
                    <a:pt x="19247" y="9165"/>
                  </a:lnTo>
                  <a:lnTo>
                    <a:pt x="19723" y="9165"/>
                  </a:lnTo>
                  <a:lnTo>
                    <a:pt x="19723" y="8725"/>
                  </a:lnTo>
                  <a:lnTo>
                    <a:pt x="19247" y="7809"/>
                  </a:lnTo>
                  <a:lnTo>
                    <a:pt x="19247" y="7332"/>
                  </a:lnTo>
                  <a:lnTo>
                    <a:pt x="18807" y="6892"/>
                  </a:lnTo>
                  <a:lnTo>
                    <a:pt x="18807" y="6416"/>
                  </a:lnTo>
                  <a:lnTo>
                    <a:pt x="19247" y="5499"/>
                  </a:lnTo>
                  <a:lnTo>
                    <a:pt x="19723" y="4583"/>
                  </a:lnTo>
                  <a:lnTo>
                    <a:pt x="20163" y="4143"/>
                  </a:lnTo>
                  <a:lnTo>
                    <a:pt x="21080" y="4143"/>
                  </a:lnTo>
                  <a:lnTo>
                    <a:pt x="21080" y="3666"/>
                  </a:lnTo>
                  <a:lnTo>
                    <a:pt x="20640" y="3226"/>
                  </a:lnTo>
                  <a:lnTo>
                    <a:pt x="19723" y="3666"/>
                  </a:lnTo>
                  <a:lnTo>
                    <a:pt x="18807" y="3666"/>
                  </a:lnTo>
                  <a:lnTo>
                    <a:pt x="17890" y="4143"/>
                  </a:lnTo>
                  <a:lnTo>
                    <a:pt x="16974" y="3226"/>
                  </a:lnTo>
                  <a:lnTo>
                    <a:pt x="16057" y="3226"/>
                  </a:lnTo>
                  <a:lnTo>
                    <a:pt x="15581" y="2750"/>
                  </a:lnTo>
                  <a:lnTo>
                    <a:pt x="15141" y="1833"/>
                  </a:lnTo>
                  <a:lnTo>
                    <a:pt x="14664" y="1393"/>
                  </a:lnTo>
                  <a:lnTo>
                    <a:pt x="14224" y="917"/>
                  </a:lnTo>
                  <a:lnTo>
                    <a:pt x="13308" y="477"/>
                  </a:lnTo>
                  <a:lnTo>
                    <a:pt x="1191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90" name="Google Shape;890;p56"/>
            <p:cNvSpPr/>
            <p:nvPr/>
          </p:nvSpPr>
          <p:spPr>
            <a:xfrm>
              <a:off x="7842317" y="3768808"/>
              <a:ext cx="272278" cy="176809"/>
            </a:xfrm>
            <a:custGeom>
              <a:avLst/>
              <a:gdLst/>
              <a:ahLst/>
              <a:cxnLst/>
              <a:rect l="l" t="t" r="r" b="b"/>
              <a:pathLst>
                <a:path w="16938" h="10999" extrusionOk="0">
                  <a:moveTo>
                    <a:pt x="6856" y="0"/>
                  </a:moveTo>
                  <a:lnTo>
                    <a:pt x="6416" y="477"/>
                  </a:lnTo>
                  <a:lnTo>
                    <a:pt x="6416" y="917"/>
                  </a:lnTo>
                  <a:lnTo>
                    <a:pt x="6416" y="1393"/>
                  </a:lnTo>
                  <a:lnTo>
                    <a:pt x="5023" y="1393"/>
                  </a:lnTo>
                  <a:lnTo>
                    <a:pt x="5023" y="1833"/>
                  </a:lnTo>
                  <a:lnTo>
                    <a:pt x="3667" y="1833"/>
                  </a:lnTo>
                  <a:lnTo>
                    <a:pt x="2750" y="2310"/>
                  </a:lnTo>
                  <a:lnTo>
                    <a:pt x="1834" y="3226"/>
                  </a:lnTo>
                  <a:lnTo>
                    <a:pt x="441" y="4143"/>
                  </a:lnTo>
                  <a:lnTo>
                    <a:pt x="1" y="4143"/>
                  </a:lnTo>
                  <a:lnTo>
                    <a:pt x="1834" y="4583"/>
                  </a:lnTo>
                  <a:lnTo>
                    <a:pt x="1834" y="5059"/>
                  </a:lnTo>
                  <a:lnTo>
                    <a:pt x="2274" y="5499"/>
                  </a:lnTo>
                  <a:lnTo>
                    <a:pt x="1834" y="6416"/>
                  </a:lnTo>
                  <a:lnTo>
                    <a:pt x="1834" y="6892"/>
                  </a:lnTo>
                  <a:lnTo>
                    <a:pt x="2274" y="7809"/>
                  </a:lnTo>
                  <a:lnTo>
                    <a:pt x="2750" y="8249"/>
                  </a:lnTo>
                  <a:lnTo>
                    <a:pt x="5500" y="8249"/>
                  </a:lnTo>
                  <a:lnTo>
                    <a:pt x="5940" y="7809"/>
                  </a:lnTo>
                  <a:lnTo>
                    <a:pt x="6416" y="8249"/>
                  </a:lnTo>
                  <a:lnTo>
                    <a:pt x="6416" y="8725"/>
                  </a:lnTo>
                  <a:lnTo>
                    <a:pt x="7773" y="8725"/>
                  </a:lnTo>
                  <a:lnTo>
                    <a:pt x="8689" y="9165"/>
                  </a:lnTo>
                  <a:lnTo>
                    <a:pt x="10522" y="10082"/>
                  </a:lnTo>
                  <a:lnTo>
                    <a:pt x="11439" y="10558"/>
                  </a:lnTo>
                  <a:lnTo>
                    <a:pt x="11915" y="10998"/>
                  </a:lnTo>
                  <a:lnTo>
                    <a:pt x="14665" y="10998"/>
                  </a:lnTo>
                  <a:lnTo>
                    <a:pt x="15581" y="10558"/>
                  </a:lnTo>
                  <a:lnTo>
                    <a:pt x="16938" y="10082"/>
                  </a:lnTo>
                  <a:lnTo>
                    <a:pt x="16498" y="8249"/>
                  </a:lnTo>
                  <a:lnTo>
                    <a:pt x="16021" y="7809"/>
                  </a:lnTo>
                  <a:lnTo>
                    <a:pt x="15581" y="7809"/>
                  </a:lnTo>
                  <a:lnTo>
                    <a:pt x="16021" y="7332"/>
                  </a:lnTo>
                  <a:lnTo>
                    <a:pt x="15581" y="6892"/>
                  </a:lnTo>
                  <a:lnTo>
                    <a:pt x="14188" y="6892"/>
                  </a:lnTo>
                  <a:lnTo>
                    <a:pt x="13272" y="5976"/>
                  </a:lnTo>
                  <a:lnTo>
                    <a:pt x="11439" y="5976"/>
                  </a:lnTo>
                  <a:lnTo>
                    <a:pt x="10999" y="5499"/>
                  </a:lnTo>
                  <a:lnTo>
                    <a:pt x="11915" y="5059"/>
                  </a:lnTo>
                  <a:lnTo>
                    <a:pt x="12355" y="4583"/>
                  </a:lnTo>
                  <a:lnTo>
                    <a:pt x="12355" y="4143"/>
                  </a:lnTo>
                  <a:lnTo>
                    <a:pt x="11439" y="3666"/>
                  </a:lnTo>
                  <a:lnTo>
                    <a:pt x="10522" y="3666"/>
                  </a:lnTo>
                  <a:lnTo>
                    <a:pt x="9166" y="3226"/>
                  </a:lnTo>
                  <a:lnTo>
                    <a:pt x="10082" y="2310"/>
                  </a:lnTo>
                  <a:lnTo>
                    <a:pt x="10082" y="1833"/>
                  </a:lnTo>
                  <a:lnTo>
                    <a:pt x="8689" y="917"/>
                  </a:lnTo>
                  <a:lnTo>
                    <a:pt x="7773" y="917"/>
                  </a:lnTo>
                  <a:lnTo>
                    <a:pt x="7773" y="477"/>
                  </a:lnTo>
                  <a:lnTo>
                    <a:pt x="685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91" name="Google Shape;891;p56"/>
            <p:cNvSpPr/>
            <p:nvPr/>
          </p:nvSpPr>
          <p:spPr>
            <a:xfrm>
              <a:off x="7562403" y="3673339"/>
              <a:ext cx="486188" cy="169141"/>
            </a:xfrm>
            <a:custGeom>
              <a:avLst/>
              <a:gdLst/>
              <a:ahLst/>
              <a:cxnLst/>
              <a:rect l="l" t="t" r="r" b="b"/>
              <a:pathLst>
                <a:path w="30245" h="10522" extrusionOk="0">
                  <a:moveTo>
                    <a:pt x="21080" y="0"/>
                  </a:moveTo>
                  <a:lnTo>
                    <a:pt x="21080" y="440"/>
                  </a:lnTo>
                  <a:lnTo>
                    <a:pt x="20603" y="917"/>
                  </a:lnTo>
                  <a:lnTo>
                    <a:pt x="18770" y="917"/>
                  </a:lnTo>
                  <a:lnTo>
                    <a:pt x="17854" y="1357"/>
                  </a:lnTo>
                  <a:lnTo>
                    <a:pt x="17414" y="1833"/>
                  </a:lnTo>
                  <a:lnTo>
                    <a:pt x="15581" y="1833"/>
                  </a:lnTo>
                  <a:lnTo>
                    <a:pt x="16021" y="1357"/>
                  </a:lnTo>
                  <a:lnTo>
                    <a:pt x="15581" y="917"/>
                  </a:lnTo>
                  <a:lnTo>
                    <a:pt x="14188" y="917"/>
                  </a:lnTo>
                  <a:lnTo>
                    <a:pt x="12831" y="1357"/>
                  </a:lnTo>
                  <a:lnTo>
                    <a:pt x="11915" y="917"/>
                  </a:lnTo>
                  <a:lnTo>
                    <a:pt x="11438" y="917"/>
                  </a:lnTo>
                  <a:lnTo>
                    <a:pt x="10082" y="1357"/>
                  </a:lnTo>
                  <a:lnTo>
                    <a:pt x="7772" y="1357"/>
                  </a:lnTo>
                  <a:lnTo>
                    <a:pt x="7332" y="917"/>
                  </a:lnTo>
                  <a:lnTo>
                    <a:pt x="5023" y="1357"/>
                  </a:lnTo>
                  <a:lnTo>
                    <a:pt x="4583" y="1357"/>
                  </a:lnTo>
                  <a:lnTo>
                    <a:pt x="3666" y="917"/>
                  </a:lnTo>
                  <a:lnTo>
                    <a:pt x="2750" y="440"/>
                  </a:lnTo>
                  <a:lnTo>
                    <a:pt x="2273" y="1357"/>
                  </a:lnTo>
                  <a:lnTo>
                    <a:pt x="1833" y="1833"/>
                  </a:lnTo>
                  <a:lnTo>
                    <a:pt x="440" y="1833"/>
                  </a:lnTo>
                  <a:lnTo>
                    <a:pt x="0" y="3190"/>
                  </a:lnTo>
                  <a:lnTo>
                    <a:pt x="2273" y="3190"/>
                  </a:lnTo>
                  <a:lnTo>
                    <a:pt x="2750" y="3666"/>
                  </a:lnTo>
                  <a:lnTo>
                    <a:pt x="3190" y="3666"/>
                  </a:lnTo>
                  <a:lnTo>
                    <a:pt x="4106" y="3190"/>
                  </a:lnTo>
                  <a:lnTo>
                    <a:pt x="4583" y="3190"/>
                  </a:lnTo>
                  <a:lnTo>
                    <a:pt x="5023" y="3666"/>
                  </a:lnTo>
                  <a:lnTo>
                    <a:pt x="5939" y="3666"/>
                  </a:lnTo>
                  <a:lnTo>
                    <a:pt x="5939" y="4583"/>
                  </a:lnTo>
                  <a:lnTo>
                    <a:pt x="7332" y="4583"/>
                  </a:lnTo>
                  <a:lnTo>
                    <a:pt x="7772" y="5023"/>
                  </a:lnTo>
                  <a:lnTo>
                    <a:pt x="7772" y="5499"/>
                  </a:lnTo>
                  <a:lnTo>
                    <a:pt x="8689" y="6416"/>
                  </a:lnTo>
                  <a:lnTo>
                    <a:pt x="9165" y="6856"/>
                  </a:lnTo>
                  <a:lnTo>
                    <a:pt x="10082" y="7772"/>
                  </a:lnTo>
                  <a:lnTo>
                    <a:pt x="10522" y="8249"/>
                  </a:lnTo>
                  <a:lnTo>
                    <a:pt x="10522" y="8689"/>
                  </a:lnTo>
                  <a:lnTo>
                    <a:pt x="10082" y="8689"/>
                  </a:lnTo>
                  <a:lnTo>
                    <a:pt x="9605" y="9605"/>
                  </a:lnTo>
                  <a:lnTo>
                    <a:pt x="9605" y="10082"/>
                  </a:lnTo>
                  <a:lnTo>
                    <a:pt x="9605" y="10522"/>
                  </a:lnTo>
                  <a:lnTo>
                    <a:pt x="10522" y="10522"/>
                  </a:lnTo>
                  <a:lnTo>
                    <a:pt x="10082" y="10082"/>
                  </a:lnTo>
                  <a:lnTo>
                    <a:pt x="13271" y="10082"/>
                  </a:lnTo>
                  <a:lnTo>
                    <a:pt x="13748" y="9605"/>
                  </a:lnTo>
                  <a:lnTo>
                    <a:pt x="14188" y="9165"/>
                  </a:lnTo>
                  <a:lnTo>
                    <a:pt x="14664" y="8689"/>
                  </a:lnTo>
                  <a:lnTo>
                    <a:pt x="15581" y="9165"/>
                  </a:lnTo>
                  <a:lnTo>
                    <a:pt x="16021" y="9165"/>
                  </a:lnTo>
                  <a:lnTo>
                    <a:pt x="16021" y="9605"/>
                  </a:lnTo>
                  <a:lnTo>
                    <a:pt x="16021" y="10082"/>
                  </a:lnTo>
                  <a:lnTo>
                    <a:pt x="17854" y="10082"/>
                  </a:lnTo>
                  <a:lnTo>
                    <a:pt x="19247" y="9165"/>
                  </a:lnTo>
                  <a:lnTo>
                    <a:pt x="20163" y="8249"/>
                  </a:lnTo>
                  <a:lnTo>
                    <a:pt x="21080" y="7772"/>
                  </a:lnTo>
                  <a:lnTo>
                    <a:pt x="22436" y="7772"/>
                  </a:lnTo>
                  <a:lnTo>
                    <a:pt x="22436" y="7332"/>
                  </a:lnTo>
                  <a:lnTo>
                    <a:pt x="23829" y="7332"/>
                  </a:lnTo>
                  <a:lnTo>
                    <a:pt x="23829" y="6856"/>
                  </a:lnTo>
                  <a:lnTo>
                    <a:pt x="23829" y="6416"/>
                  </a:lnTo>
                  <a:lnTo>
                    <a:pt x="24269" y="5939"/>
                  </a:lnTo>
                  <a:lnTo>
                    <a:pt x="24746" y="5023"/>
                  </a:lnTo>
                  <a:lnTo>
                    <a:pt x="25186" y="4583"/>
                  </a:lnTo>
                  <a:lnTo>
                    <a:pt x="26102" y="5499"/>
                  </a:lnTo>
                  <a:lnTo>
                    <a:pt x="27019" y="5499"/>
                  </a:lnTo>
                  <a:lnTo>
                    <a:pt x="27935" y="5939"/>
                  </a:lnTo>
                  <a:lnTo>
                    <a:pt x="27935" y="5499"/>
                  </a:lnTo>
                  <a:lnTo>
                    <a:pt x="30245" y="5499"/>
                  </a:lnTo>
                  <a:lnTo>
                    <a:pt x="29768" y="4106"/>
                  </a:lnTo>
                  <a:lnTo>
                    <a:pt x="29768" y="3666"/>
                  </a:lnTo>
                  <a:lnTo>
                    <a:pt x="29328" y="3190"/>
                  </a:lnTo>
                  <a:lnTo>
                    <a:pt x="27935" y="3190"/>
                  </a:lnTo>
                  <a:lnTo>
                    <a:pt x="27935" y="2750"/>
                  </a:lnTo>
                  <a:lnTo>
                    <a:pt x="27935" y="1357"/>
                  </a:lnTo>
                  <a:lnTo>
                    <a:pt x="26102" y="1357"/>
                  </a:lnTo>
                  <a:lnTo>
                    <a:pt x="25186" y="1833"/>
                  </a:lnTo>
                  <a:lnTo>
                    <a:pt x="24746" y="1357"/>
                  </a:lnTo>
                  <a:lnTo>
                    <a:pt x="24746" y="917"/>
                  </a:lnTo>
                  <a:lnTo>
                    <a:pt x="24746" y="440"/>
                  </a:lnTo>
                  <a:lnTo>
                    <a:pt x="23829" y="0"/>
                  </a:lnTo>
                  <a:lnTo>
                    <a:pt x="22913" y="0"/>
                  </a:lnTo>
                  <a:lnTo>
                    <a:pt x="22913" y="440"/>
                  </a:lnTo>
                  <a:lnTo>
                    <a:pt x="21996" y="917"/>
                  </a:lnTo>
                  <a:lnTo>
                    <a:pt x="2199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92" name="Google Shape;892;p56"/>
            <p:cNvSpPr/>
            <p:nvPr/>
          </p:nvSpPr>
          <p:spPr>
            <a:xfrm>
              <a:off x="5028356" y="4137118"/>
              <a:ext cx="7089" cy="7684"/>
            </a:xfrm>
            <a:custGeom>
              <a:avLst/>
              <a:gdLst/>
              <a:ahLst/>
              <a:cxnLst/>
              <a:rect l="l" t="t" r="r" b="b"/>
              <a:pathLst>
                <a:path w="441" h="478" extrusionOk="0">
                  <a:moveTo>
                    <a:pt x="0" y="477"/>
                  </a:move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93" name="Google Shape;893;p56"/>
            <p:cNvSpPr/>
            <p:nvPr/>
          </p:nvSpPr>
          <p:spPr>
            <a:xfrm>
              <a:off x="4431379" y="3820666"/>
              <a:ext cx="7684" cy="7089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1" y="0"/>
                  </a:moveTo>
                  <a:lnTo>
                    <a:pt x="1" y="440"/>
                  </a:lnTo>
                  <a:lnTo>
                    <a:pt x="477" y="440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94" name="Google Shape;894;p56"/>
            <p:cNvSpPr/>
            <p:nvPr/>
          </p:nvSpPr>
          <p:spPr>
            <a:xfrm>
              <a:off x="4409581" y="3754067"/>
              <a:ext cx="802657" cy="685390"/>
            </a:xfrm>
            <a:custGeom>
              <a:avLst/>
              <a:gdLst/>
              <a:ahLst/>
              <a:cxnLst/>
              <a:rect l="l" t="t" r="r" b="b"/>
              <a:pathLst>
                <a:path w="49932" h="42637" extrusionOk="0">
                  <a:moveTo>
                    <a:pt x="9165" y="1"/>
                  </a:moveTo>
                  <a:lnTo>
                    <a:pt x="8249" y="477"/>
                  </a:lnTo>
                  <a:lnTo>
                    <a:pt x="7332" y="477"/>
                  </a:lnTo>
                  <a:lnTo>
                    <a:pt x="7332" y="917"/>
                  </a:lnTo>
                  <a:lnTo>
                    <a:pt x="5499" y="917"/>
                  </a:lnTo>
                  <a:lnTo>
                    <a:pt x="6416" y="1394"/>
                  </a:lnTo>
                  <a:lnTo>
                    <a:pt x="5939" y="1834"/>
                  </a:lnTo>
                  <a:lnTo>
                    <a:pt x="5499" y="2310"/>
                  </a:lnTo>
                  <a:lnTo>
                    <a:pt x="5499" y="1834"/>
                  </a:lnTo>
                  <a:lnTo>
                    <a:pt x="4583" y="1394"/>
                  </a:lnTo>
                  <a:lnTo>
                    <a:pt x="3666" y="1394"/>
                  </a:lnTo>
                  <a:lnTo>
                    <a:pt x="3190" y="917"/>
                  </a:lnTo>
                  <a:lnTo>
                    <a:pt x="2750" y="1834"/>
                  </a:lnTo>
                  <a:lnTo>
                    <a:pt x="2273" y="1394"/>
                  </a:lnTo>
                  <a:lnTo>
                    <a:pt x="1833" y="2310"/>
                  </a:lnTo>
                  <a:lnTo>
                    <a:pt x="1357" y="2750"/>
                  </a:lnTo>
                  <a:lnTo>
                    <a:pt x="1833" y="3227"/>
                  </a:lnTo>
                  <a:lnTo>
                    <a:pt x="1833" y="3667"/>
                  </a:lnTo>
                  <a:lnTo>
                    <a:pt x="2273" y="3227"/>
                  </a:lnTo>
                  <a:lnTo>
                    <a:pt x="2273" y="3667"/>
                  </a:lnTo>
                  <a:lnTo>
                    <a:pt x="1833" y="4143"/>
                  </a:lnTo>
                  <a:lnTo>
                    <a:pt x="2750" y="4143"/>
                  </a:lnTo>
                  <a:lnTo>
                    <a:pt x="3190" y="4583"/>
                  </a:lnTo>
                  <a:lnTo>
                    <a:pt x="2750" y="5060"/>
                  </a:lnTo>
                  <a:lnTo>
                    <a:pt x="2750" y="5500"/>
                  </a:lnTo>
                  <a:lnTo>
                    <a:pt x="2273" y="5976"/>
                  </a:lnTo>
                  <a:lnTo>
                    <a:pt x="2750" y="5976"/>
                  </a:lnTo>
                  <a:lnTo>
                    <a:pt x="2750" y="6416"/>
                  </a:lnTo>
                  <a:lnTo>
                    <a:pt x="2273" y="6893"/>
                  </a:lnTo>
                  <a:lnTo>
                    <a:pt x="1833" y="6416"/>
                  </a:lnTo>
                  <a:lnTo>
                    <a:pt x="1357" y="6893"/>
                  </a:lnTo>
                  <a:lnTo>
                    <a:pt x="1357" y="7809"/>
                  </a:lnTo>
                  <a:lnTo>
                    <a:pt x="2750" y="7809"/>
                  </a:lnTo>
                  <a:lnTo>
                    <a:pt x="2750" y="7333"/>
                  </a:lnTo>
                  <a:lnTo>
                    <a:pt x="3666" y="7809"/>
                  </a:lnTo>
                  <a:lnTo>
                    <a:pt x="4106" y="7809"/>
                  </a:lnTo>
                  <a:lnTo>
                    <a:pt x="4106" y="8249"/>
                  </a:lnTo>
                  <a:lnTo>
                    <a:pt x="4583" y="8726"/>
                  </a:lnTo>
                  <a:lnTo>
                    <a:pt x="4583" y="9166"/>
                  </a:lnTo>
                  <a:lnTo>
                    <a:pt x="5939" y="9166"/>
                  </a:lnTo>
                  <a:lnTo>
                    <a:pt x="6416" y="9642"/>
                  </a:lnTo>
                  <a:lnTo>
                    <a:pt x="6856" y="9642"/>
                  </a:lnTo>
                  <a:lnTo>
                    <a:pt x="7332" y="10082"/>
                  </a:lnTo>
                  <a:lnTo>
                    <a:pt x="7772" y="10559"/>
                  </a:lnTo>
                  <a:lnTo>
                    <a:pt x="7772" y="10082"/>
                  </a:lnTo>
                  <a:lnTo>
                    <a:pt x="8689" y="10082"/>
                  </a:lnTo>
                  <a:lnTo>
                    <a:pt x="9165" y="10559"/>
                  </a:lnTo>
                  <a:lnTo>
                    <a:pt x="9605" y="10559"/>
                  </a:lnTo>
                  <a:lnTo>
                    <a:pt x="10082" y="10082"/>
                  </a:lnTo>
                  <a:lnTo>
                    <a:pt x="10522" y="10999"/>
                  </a:lnTo>
                  <a:lnTo>
                    <a:pt x="10082" y="11475"/>
                  </a:lnTo>
                  <a:lnTo>
                    <a:pt x="10082" y="11915"/>
                  </a:lnTo>
                  <a:lnTo>
                    <a:pt x="10082" y="12392"/>
                  </a:lnTo>
                  <a:lnTo>
                    <a:pt x="10522" y="12392"/>
                  </a:lnTo>
                  <a:lnTo>
                    <a:pt x="10998" y="12832"/>
                  </a:lnTo>
                  <a:lnTo>
                    <a:pt x="10998" y="13308"/>
                  </a:lnTo>
                  <a:lnTo>
                    <a:pt x="10522" y="13308"/>
                  </a:lnTo>
                  <a:lnTo>
                    <a:pt x="10522" y="13748"/>
                  </a:lnTo>
                  <a:lnTo>
                    <a:pt x="9605" y="13748"/>
                  </a:lnTo>
                  <a:lnTo>
                    <a:pt x="9605" y="14225"/>
                  </a:lnTo>
                  <a:lnTo>
                    <a:pt x="8689" y="14225"/>
                  </a:lnTo>
                  <a:lnTo>
                    <a:pt x="8689" y="14665"/>
                  </a:lnTo>
                  <a:lnTo>
                    <a:pt x="8689" y="15141"/>
                  </a:lnTo>
                  <a:lnTo>
                    <a:pt x="8249" y="15141"/>
                  </a:lnTo>
                  <a:lnTo>
                    <a:pt x="7772" y="15581"/>
                  </a:lnTo>
                  <a:lnTo>
                    <a:pt x="7772" y="16058"/>
                  </a:lnTo>
                  <a:lnTo>
                    <a:pt x="7332" y="16498"/>
                  </a:lnTo>
                  <a:lnTo>
                    <a:pt x="7332" y="16974"/>
                  </a:lnTo>
                  <a:lnTo>
                    <a:pt x="6856" y="17414"/>
                  </a:lnTo>
                  <a:lnTo>
                    <a:pt x="6856" y="17891"/>
                  </a:lnTo>
                  <a:lnTo>
                    <a:pt x="6856" y="18331"/>
                  </a:lnTo>
                  <a:lnTo>
                    <a:pt x="6856" y="18807"/>
                  </a:lnTo>
                  <a:lnTo>
                    <a:pt x="7332" y="19247"/>
                  </a:lnTo>
                  <a:lnTo>
                    <a:pt x="6856" y="19247"/>
                  </a:lnTo>
                  <a:lnTo>
                    <a:pt x="6416" y="19724"/>
                  </a:lnTo>
                  <a:lnTo>
                    <a:pt x="5939" y="19724"/>
                  </a:lnTo>
                  <a:lnTo>
                    <a:pt x="5023" y="21080"/>
                  </a:lnTo>
                  <a:lnTo>
                    <a:pt x="5499" y="21557"/>
                  </a:lnTo>
                  <a:lnTo>
                    <a:pt x="5023" y="21997"/>
                  </a:lnTo>
                  <a:lnTo>
                    <a:pt x="5023" y="22473"/>
                  </a:lnTo>
                  <a:lnTo>
                    <a:pt x="3190" y="22473"/>
                  </a:lnTo>
                  <a:lnTo>
                    <a:pt x="3190" y="22913"/>
                  </a:lnTo>
                  <a:lnTo>
                    <a:pt x="3666" y="23390"/>
                  </a:lnTo>
                  <a:lnTo>
                    <a:pt x="3666" y="24306"/>
                  </a:lnTo>
                  <a:lnTo>
                    <a:pt x="4106" y="24746"/>
                  </a:lnTo>
                  <a:lnTo>
                    <a:pt x="4106" y="25223"/>
                  </a:lnTo>
                  <a:lnTo>
                    <a:pt x="4106" y="25663"/>
                  </a:lnTo>
                  <a:lnTo>
                    <a:pt x="3666" y="26139"/>
                  </a:lnTo>
                  <a:lnTo>
                    <a:pt x="3190" y="26579"/>
                  </a:lnTo>
                  <a:lnTo>
                    <a:pt x="3190" y="27056"/>
                  </a:lnTo>
                  <a:lnTo>
                    <a:pt x="2750" y="27056"/>
                  </a:lnTo>
                  <a:lnTo>
                    <a:pt x="2273" y="27496"/>
                  </a:lnTo>
                  <a:lnTo>
                    <a:pt x="2273" y="27972"/>
                  </a:lnTo>
                  <a:lnTo>
                    <a:pt x="1833" y="28412"/>
                  </a:lnTo>
                  <a:lnTo>
                    <a:pt x="2273" y="28889"/>
                  </a:lnTo>
                  <a:lnTo>
                    <a:pt x="2750" y="28889"/>
                  </a:lnTo>
                  <a:lnTo>
                    <a:pt x="2750" y="29329"/>
                  </a:lnTo>
                  <a:lnTo>
                    <a:pt x="2750" y="29805"/>
                  </a:lnTo>
                  <a:lnTo>
                    <a:pt x="2750" y="30245"/>
                  </a:lnTo>
                  <a:lnTo>
                    <a:pt x="2273" y="30245"/>
                  </a:lnTo>
                  <a:lnTo>
                    <a:pt x="1833" y="30722"/>
                  </a:lnTo>
                  <a:lnTo>
                    <a:pt x="917" y="30722"/>
                  </a:lnTo>
                  <a:lnTo>
                    <a:pt x="917" y="31162"/>
                  </a:lnTo>
                  <a:lnTo>
                    <a:pt x="440" y="31162"/>
                  </a:lnTo>
                  <a:lnTo>
                    <a:pt x="440" y="31638"/>
                  </a:lnTo>
                  <a:lnTo>
                    <a:pt x="0" y="32078"/>
                  </a:lnTo>
                  <a:lnTo>
                    <a:pt x="0" y="32995"/>
                  </a:lnTo>
                  <a:lnTo>
                    <a:pt x="440" y="34388"/>
                  </a:lnTo>
                  <a:lnTo>
                    <a:pt x="1357" y="33911"/>
                  </a:lnTo>
                  <a:lnTo>
                    <a:pt x="1833" y="34828"/>
                  </a:lnTo>
                  <a:lnTo>
                    <a:pt x="2273" y="34828"/>
                  </a:lnTo>
                  <a:lnTo>
                    <a:pt x="2750" y="35304"/>
                  </a:lnTo>
                  <a:lnTo>
                    <a:pt x="2750" y="36221"/>
                  </a:lnTo>
                  <a:lnTo>
                    <a:pt x="3666" y="36221"/>
                  </a:lnTo>
                  <a:lnTo>
                    <a:pt x="4106" y="37137"/>
                  </a:lnTo>
                  <a:lnTo>
                    <a:pt x="4106" y="37577"/>
                  </a:lnTo>
                  <a:lnTo>
                    <a:pt x="3666" y="38054"/>
                  </a:lnTo>
                  <a:lnTo>
                    <a:pt x="5023" y="38054"/>
                  </a:lnTo>
                  <a:lnTo>
                    <a:pt x="4583" y="38970"/>
                  </a:lnTo>
                  <a:lnTo>
                    <a:pt x="4583" y="39410"/>
                  </a:lnTo>
                  <a:lnTo>
                    <a:pt x="3666" y="39410"/>
                  </a:lnTo>
                  <a:lnTo>
                    <a:pt x="4106" y="39887"/>
                  </a:lnTo>
                  <a:lnTo>
                    <a:pt x="4106" y="40803"/>
                  </a:lnTo>
                  <a:lnTo>
                    <a:pt x="4583" y="41243"/>
                  </a:lnTo>
                  <a:lnTo>
                    <a:pt x="5023" y="41243"/>
                  </a:lnTo>
                  <a:lnTo>
                    <a:pt x="5499" y="41720"/>
                  </a:lnTo>
                  <a:lnTo>
                    <a:pt x="6416" y="42636"/>
                  </a:lnTo>
                  <a:lnTo>
                    <a:pt x="6416" y="42160"/>
                  </a:lnTo>
                  <a:lnTo>
                    <a:pt x="6416" y="41720"/>
                  </a:lnTo>
                  <a:lnTo>
                    <a:pt x="7772" y="41243"/>
                  </a:lnTo>
                  <a:lnTo>
                    <a:pt x="8689" y="41243"/>
                  </a:lnTo>
                  <a:lnTo>
                    <a:pt x="9165" y="40327"/>
                  </a:lnTo>
                  <a:lnTo>
                    <a:pt x="9605" y="40327"/>
                  </a:lnTo>
                  <a:lnTo>
                    <a:pt x="10522" y="40803"/>
                  </a:lnTo>
                  <a:lnTo>
                    <a:pt x="10998" y="40803"/>
                  </a:lnTo>
                  <a:lnTo>
                    <a:pt x="11438" y="39887"/>
                  </a:lnTo>
                  <a:lnTo>
                    <a:pt x="12355" y="39887"/>
                  </a:lnTo>
                  <a:lnTo>
                    <a:pt x="13271" y="40327"/>
                  </a:lnTo>
                  <a:lnTo>
                    <a:pt x="13748" y="40803"/>
                  </a:lnTo>
                  <a:lnTo>
                    <a:pt x="15104" y="40803"/>
                  </a:lnTo>
                  <a:lnTo>
                    <a:pt x="15581" y="41720"/>
                  </a:lnTo>
                  <a:lnTo>
                    <a:pt x="16497" y="41243"/>
                  </a:lnTo>
                  <a:lnTo>
                    <a:pt x="18330" y="41243"/>
                  </a:lnTo>
                  <a:lnTo>
                    <a:pt x="19687" y="41720"/>
                  </a:lnTo>
                  <a:lnTo>
                    <a:pt x="19687" y="41243"/>
                  </a:lnTo>
                  <a:lnTo>
                    <a:pt x="21080" y="41243"/>
                  </a:lnTo>
                  <a:lnTo>
                    <a:pt x="21520" y="41720"/>
                  </a:lnTo>
                  <a:lnTo>
                    <a:pt x="21996" y="41720"/>
                  </a:lnTo>
                  <a:lnTo>
                    <a:pt x="21996" y="42160"/>
                  </a:lnTo>
                  <a:lnTo>
                    <a:pt x="22436" y="42160"/>
                  </a:lnTo>
                  <a:lnTo>
                    <a:pt x="22913" y="41720"/>
                  </a:lnTo>
                  <a:lnTo>
                    <a:pt x="22913" y="40803"/>
                  </a:lnTo>
                  <a:lnTo>
                    <a:pt x="22913" y="40327"/>
                  </a:lnTo>
                  <a:lnTo>
                    <a:pt x="23829" y="39887"/>
                  </a:lnTo>
                  <a:lnTo>
                    <a:pt x="23829" y="39410"/>
                  </a:lnTo>
                  <a:lnTo>
                    <a:pt x="24746" y="39410"/>
                  </a:lnTo>
                  <a:lnTo>
                    <a:pt x="25186" y="38970"/>
                  </a:lnTo>
                  <a:lnTo>
                    <a:pt x="27495" y="38970"/>
                  </a:lnTo>
                  <a:lnTo>
                    <a:pt x="28412" y="38494"/>
                  </a:lnTo>
                  <a:lnTo>
                    <a:pt x="29328" y="38054"/>
                  </a:lnTo>
                  <a:lnTo>
                    <a:pt x="28852" y="37137"/>
                  </a:lnTo>
                  <a:lnTo>
                    <a:pt x="29328" y="36661"/>
                  </a:lnTo>
                  <a:lnTo>
                    <a:pt x="30245" y="36661"/>
                  </a:lnTo>
                  <a:lnTo>
                    <a:pt x="30245" y="36221"/>
                  </a:lnTo>
                  <a:lnTo>
                    <a:pt x="30245" y="35744"/>
                  </a:lnTo>
                  <a:lnTo>
                    <a:pt x="31161" y="34828"/>
                  </a:lnTo>
                  <a:lnTo>
                    <a:pt x="32994" y="34828"/>
                  </a:lnTo>
                  <a:lnTo>
                    <a:pt x="33911" y="33911"/>
                  </a:lnTo>
                  <a:lnTo>
                    <a:pt x="33434" y="33471"/>
                  </a:lnTo>
                  <a:lnTo>
                    <a:pt x="33434" y="32995"/>
                  </a:lnTo>
                  <a:lnTo>
                    <a:pt x="32518" y="32555"/>
                  </a:lnTo>
                  <a:lnTo>
                    <a:pt x="32518" y="32078"/>
                  </a:lnTo>
                  <a:lnTo>
                    <a:pt x="32518" y="31638"/>
                  </a:lnTo>
                  <a:lnTo>
                    <a:pt x="32518" y="30722"/>
                  </a:lnTo>
                  <a:lnTo>
                    <a:pt x="32518" y="29329"/>
                  </a:lnTo>
                  <a:lnTo>
                    <a:pt x="32994" y="28889"/>
                  </a:lnTo>
                  <a:lnTo>
                    <a:pt x="33434" y="28412"/>
                  </a:lnTo>
                  <a:lnTo>
                    <a:pt x="34351" y="27972"/>
                  </a:lnTo>
                  <a:lnTo>
                    <a:pt x="35267" y="27056"/>
                  </a:lnTo>
                  <a:lnTo>
                    <a:pt x="35744" y="26579"/>
                  </a:lnTo>
                  <a:lnTo>
                    <a:pt x="36184" y="26139"/>
                  </a:lnTo>
                  <a:lnTo>
                    <a:pt x="37100" y="25223"/>
                  </a:lnTo>
                  <a:lnTo>
                    <a:pt x="37577" y="24746"/>
                  </a:lnTo>
                  <a:lnTo>
                    <a:pt x="38493" y="24306"/>
                  </a:lnTo>
                  <a:lnTo>
                    <a:pt x="38493" y="23830"/>
                  </a:lnTo>
                  <a:lnTo>
                    <a:pt x="38933" y="23390"/>
                  </a:lnTo>
                  <a:lnTo>
                    <a:pt x="38933" y="22913"/>
                  </a:lnTo>
                  <a:lnTo>
                    <a:pt x="39410" y="22473"/>
                  </a:lnTo>
                  <a:lnTo>
                    <a:pt x="43992" y="22473"/>
                  </a:lnTo>
                  <a:lnTo>
                    <a:pt x="44432" y="21997"/>
                  </a:lnTo>
                  <a:lnTo>
                    <a:pt x="45349" y="21557"/>
                  </a:lnTo>
                  <a:lnTo>
                    <a:pt x="45825" y="21557"/>
                  </a:lnTo>
                  <a:lnTo>
                    <a:pt x="46265" y="21080"/>
                  </a:lnTo>
                  <a:lnTo>
                    <a:pt x="47658" y="21080"/>
                  </a:lnTo>
                  <a:lnTo>
                    <a:pt x="48098" y="20640"/>
                  </a:lnTo>
                  <a:lnTo>
                    <a:pt x="48575" y="20640"/>
                  </a:lnTo>
                  <a:lnTo>
                    <a:pt x="49015" y="19724"/>
                  </a:lnTo>
                  <a:lnTo>
                    <a:pt x="49491" y="19247"/>
                  </a:lnTo>
                  <a:lnTo>
                    <a:pt x="49491" y="18807"/>
                  </a:lnTo>
                  <a:lnTo>
                    <a:pt x="49931" y="18331"/>
                  </a:lnTo>
                  <a:lnTo>
                    <a:pt x="49931" y="17891"/>
                  </a:lnTo>
                  <a:lnTo>
                    <a:pt x="49931" y="16974"/>
                  </a:lnTo>
                  <a:lnTo>
                    <a:pt x="49491" y="17414"/>
                  </a:lnTo>
                  <a:lnTo>
                    <a:pt x="49015" y="16974"/>
                  </a:lnTo>
                  <a:lnTo>
                    <a:pt x="47658" y="16974"/>
                  </a:lnTo>
                  <a:lnTo>
                    <a:pt x="46742" y="16498"/>
                  </a:lnTo>
                  <a:lnTo>
                    <a:pt x="45825" y="16974"/>
                  </a:lnTo>
                  <a:lnTo>
                    <a:pt x="43992" y="16974"/>
                  </a:lnTo>
                  <a:lnTo>
                    <a:pt x="43992" y="16058"/>
                  </a:lnTo>
                  <a:lnTo>
                    <a:pt x="43076" y="16058"/>
                  </a:lnTo>
                  <a:lnTo>
                    <a:pt x="42599" y="15581"/>
                  </a:lnTo>
                  <a:lnTo>
                    <a:pt x="42599" y="14665"/>
                  </a:lnTo>
                  <a:lnTo>
                    <a:pt x="42159" y="14225"/>
                  </a:lnTo>
                  <a:lnTo>
                    <a:pt x="41683" y="13748"/>
                  </a:lnTo>
                  <a:lnTo>
                    <a:pt x="40326" y="14225"/>
                  </a:lnTo>
                  <a:lnTo>
                    <a:pt x="39410" y="14225"/>
                  </a:lnTo>
                  <a:lnTo>
                    <a:pt x="39410" y="13748"/>
                  </a:lnTo>
                  <a:lnTo>
                    <a:pt x="38933" y="13748"/>
                  </a:lnTo>
                  <a:lnTo>
                    <a:pt x="38017" y="13308"/>
                  </a:lnTo>
                  <a:lnTo>
                    <a:pt x="37100" y="13308"/>
                  </a:lnTo>
                  <a:lnTo>
                    <a:pt x="36660" y="12832"/>
                  </a:lnTo>
                  <a:lnTo>
                    <a:pt x="36184" y="12392"/>
                  </a:lnTo>
                  <a:lnTo>
                    <a:pt x="35744" y="11915"/>
                  </a:lnTo>
                  <a:lnTo>
                    <a:pt x="34827" y="11915"/>
                  </a:lnTo>
                  <a:lnTo>
                    <a:pt x="34351" y="10999"/>
                  </a:lnTo>
                  <a:lnTo>
                    <a:pt x="33434" y="10999"/>
                  </a:lnTo>
                  <a:lnTo>
                    <a:pt x="32994" y="10559"/>
                  </a:lnTo>
                  <a:lnTo>
                    <a:pt x="32518" y="10559"/>
                  </a:lnTo>
                  <a:lnTo>
                    <a:pt x="32518" y="10082"/>
                  </a:lnTo>
                  <a:lnTo>
                    <a:pt x="32078" y="10559"/>
                  </a:lnTo>
                  <a:lnTo>
                    <a:pt x="31601" y="10559"/>
                  </a:lnTo>
                  <a:lnTo>
                    <a:pt x="31601" y="10082"/>
                  </a:lnTo>
                  <a:lnTo>
                    <a:pt x="31601" y="9642"/>
                  </a:lnTo>
                  <a:lnTo>
                    <a:pt x="31161" y="8726"/>
                  </a:lnTo>
                  <a:lnTo>
                    <a:pt x="30685" y="8726"/>
                  </a:lnTo>
                  <a:lnTo>
                    <a:pt x="30685" y="8249"/>
                  </a:lnTo>
                  <a:lnTo>
                    <a:pt x="29768" y="7809"/>
                  </a:lnTo>
                  <a:lnTo>
                    <a:pt x="28852" y="8249"/>
                  </a:lnTo>
                  <a:lnTo>
                    <a:pt x="27935" y="7809"/>
                  </a:lnTo>
                  <a:lnTo>
                    <a:pt x="27495" y="7333"/>
                  </a:lnTo>
                  <a:lnTo>
                    <a:pt x="25662" y="7333"/>
                  </a:lnTo>
                  <a:lnTo>
                    <a:pt x="24746" y="6893"/>
                  </a:lnTo>
                  <a:lnTo>
                    <a:pt x="24269" y="5976"/>
                  </a:lnTo>
                  <a:lnTo>
                    <a:pt x="23353" y="5976"/>
                  </a:lnTo>
                  <a:lnTo>
                    <a:pt x="22913" y="5500"/>
                  </a:lnTo>
                  <a:lnTo>
                    <a:pt x="21080" y="5500"/>
                  </a:lnTo>
                  <a:lnTo>
                    <a:pt x="20163" y="5060"/>
                  </a:lnTo>
                  <a:lnTo>
                    <a:pt x="19687" y="5060"/>
                  </a:lnTo>
                  <a:lnTo>
                    <a:pt x="19247" y="5500"/>
                  </a:lnTo>
                  <a:lnTo>
                    <a:pt x="18770" y="4583"/>
                  </a:lnTo>
                  <a:lnTo>
                    <a:pt x="18330" y="4143"/>
                  </a:lnTo>
                  <a:lnTo>
                    <a:pt x="17854" y="4583"/>
                  </a:lnTo>
                  <a:lnTo>
                    <a:pt x="16937" y="4143"/>
                  </a:lnTo>
                  <a:lnTo>
                    <a:pt x="16497" y="4143"/>
                  </a:lnTo>
                  <a:lnTo>
                    <a:pt x="15104" y="3667"/>
                  </a:lnTo>
                  <a:lnTo>
                    <a:pt x="15104" y="3227"/>
                  </a:lnTo>
                  <a:lnTo>
                    <a:pt x="14188" y="3227"/>
                  </a:lnTo>
                  <a:lnTo>
                    <a:pt x="13748" y="2750"/>
                  </a:lnTo>
                  <a:lnTo>
                    <a:pt x="12355" y="2750"/>
                  </a:lnTo>
                  <a:lnTo>
                    <a:pt x="11915" y="2310"/>
                  </a:lnTo>
                  <a:lnTo>
                    <a:pt x="10998" y="1834"/>
                  </a:lnTo>
                  <a:lnTo>
                    <a:pt x="10082" y="2310"/>
                  </a:lnTo>
                  <a:lnTo>
                    <a:pt x="9605" y="1394"/>
                  </a:lnTo>
                  <a:lnTo>
                    <a:pt x="9165" y="917"/>
                  </a:lnTo>
                  <a:lnTo>
                    <a:pt x="9165" y="477"/>
                  </a:lnTo>
                  <a:lnTo>
                    <a:pt x="916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95" name="Google Shape;895;p56"/>
            <p:cNvSpPr/>
            <p:nvPr/>
          </p:nvSpPr>
          <p:spPr>
            <a:xfrm>
              <a:off x="4298792" y="3871929"/>
              <a:ext cx="287598" cy="441998"/>
            </a:xfrm>
            <a:custGeom>
              <a:avLst/>
              <a:gdLst/>
              <a:ahLst/>
              <a:cxnLst/>
              <a:rect l="l" t="t" r="r" b="b"/>
              <a:pathLst>
                <a:path w="17891" h="27496" extrusionOk="0">
                  <a:moveTo>
                    <a:pt x="9642" y="1"/>
                  </a:moveTo>
                  <a:lnTo>
                    <a:pt x="9642" y="477"/>
                  </a:lnTo>
                  <a:lnTo>
                    <a:pt x="8249" y="477"/>
                  </a:lnTo>
                  <a:lnTo>
                    <a:pt x="8249" y="917"/>
                  </a:lnTo>
                  <a:lnTo>
                    <a:pt x="8249" y="1834"/>
                  </a:lnTo>
                  <a:lnTo>
                    <a:pt x="8249" y="2310"/>
                  </a:lnTo>
                  <a:lnTo>
                    <a:pt x="7809" y="2750"/>
                  </a:lnTo>
                  <a:lnTo>
                    <a:pt x="7809" y="3227"/>
                  </a:lnTo>
                  <a:lnTo>
                    <a:pt x="7809" y="4143"/>
                  </a:lnTo>
                  <a:lnTo>
                    <a:pt x="7332" y="4583"/>
                  </a:lnTo>
                  <a:lnTo>
                    <a:pt x="6892" y="5060"/>
                  </a:lnTo>
                  <a:lnTo>
                    <a:pt x="7332" y="5976"/>
                  </a:lnTo>
                  <a:lnTo>
                    <a:pt x="6892" y="6893"/>
                  </a:lnTo>
                  <a:lnTo>
                    <a:pt x="6416" y="7333"/>
                  </a:lnTo>
                  <a:lnTo>
                    <a:pt x="6416" y="8249"/>
                  </a:lnTo>
                  <a:lnTo>
                    <a:pt x="5976" y="8726"/>
                  </a:lnTo>
                  <a:lnTo>
                    <a:pt x="5499" y="9642"/>
                  </a:lnTo>
                  <a:lnTo>
                    <a:pt x="5059" y="10082"/>
                  </a:lnTo>
                  <a:lnTo>
                    <a:pt x="4583" y="10559"/>
                  </a:lnTo>
                  <a:lnTo>
                    <a:pt x="4583" y="10999"/>
                  </a:lnTo>
                  <a:lnTo>
                    <a:pt x="4143" y="11915"/>
                  </a:lnTo>
                  <a:lnTo>
                    <a:pt x="3666" y="12832"/>
                  </a:lnTo>
                  <a:lnTo>
                    <a:pt x="2310" y="12832"/>
                  </a:lnTo>
                  <a:lnTo>
                    <a:pt x="1833" y="13308"/>
                  </a:lnTo>
                  <a:lnTo>
                    <a:pt x="1833" y="13748"/>
                  </a:lnTo>
                  <a:lnTo>
                    <a:pt x="1833" y="14225"/>
                  </a:lnTo>
                  <a:lnTo>
                    <a:pt x="1833" y="14665"/>
                  </a:lnTo>
                  <a:lnTo>
                    <a:pt x="1393" y="15581"/>
                  </a:lnTo>
                  <a:lnTo>
                    <a:pt x="917" y="16058"/>
                  </a:lnTo>
                  <a:lnTo>
                    <a:pt x="917" y="16498"/>
                  </a:lnTo>
                  <a:lnTo>
                    <a:pt x="917" y="16974"/>
                  </a:lnTo>
                  <a:lnTo>
                    <a:pt x="1833" y="16974"/>
                  </a:lnTo>
                  <a:lnTo>
                    <a:pt x="2310" y="17414"/>
                  </a:lnTo>
                  <a:lnTo>
                    <a:pt x="2750" y="17414"/>
                  </a:lnTo>
                  <a:lnTo>
                    <a:pt x="3226" y="18331"/>
                  </a:lnTo>
                  <a:lnTo>
                    <a:pt x="3226" y="18807"/>
                  </a:lnTo>
                  <a:lnTo>
                    <a:pt x="2750" y="19247"/>
                  </a:lnTo>
                  <a:lnTo>
                    <a:pt x="2310" y="19724"/>
                  </a:lnTo>
                  <a:lnTo>
                    <a:pt x="2310" y="20164"/>
                  </a:lnTo>
                  <a:lnTo>
                    <a:pt x="1833" y="20640"/>
                  </a:lnTo>
                  <a:lnTo>
                    <a:pt x="2310" y="21080"/>
                  </a:lnTo>
                  <a:lnTo>
                    <a:pt x="1833" y="22473"/>
                  </a:lnTo>
                  <a:lnTo>
                    <a:pt x="1833" y="22913"/>
                  </a:lnTo>
                  <a:lnTo>
                    <a:pt x="1393" y="22913"/>
                  </a:lnTo>
                  <a:lnTo>
                    <a:pt x="917" y="23390"/>
                  </a:lnTo>
                  <a:lnTo>
                    <a:pt x="917" y="23830"/>
                  </a:lnTo>
                  <a:lnTo>
                    <a:pt x="477" y="24746"/>
                  </a:lnTo>
                  <a:lnTo>
                    <a:pt x="0" y="25223"/>
                  </a:lnTo>
                  <a:lnTo>
                    <a:pt x="0" y="25663"/>
                  </a:lnTo>
                  <a:lnTo>
                    <a:pt x="917" y="25663"/>
                  </a:lnTo>
                  <a:lnTo>
                    <a:pt x="1393" y="25223"/>
                  </a:lnTo>
                  <a:lnTo>
                    <a:pt x="2310" y="25663"/>
                  </a:lnTo>
                  <a:lnTo>
                    <a:pt x="2310" y="26139"/>
                  </a:lnTo>
                  <a:lnTo>
                    <a:pt x="3226" y="26139"/>
                  </a:lnTo>
                  <a:lnTo>
                    <a:pt x="3666" y="26579"/>
                  </a:lnTo>
                  <a:lnTo>
                    <a:pt x="4583" y="27056"/>
                  </a:lnTo>
                  <a:lnTo>
                    <a:pt x="5059" y="27496"/>
                  </a:lnTo>
                  <a:lnTo>
                    <a:pt x="5499" y="27056"/>
                  </a:lnTo>
                  <a:lnTo>
                    <a:pt x="5499" y="27496"/>
                  </a:lnTo>
                  <a:lnTo>
                    <a:pt x="5976" y="27496"/>
                  </a:lnTo>
                  <a:lnTo>
                    <a:pt x="7332" y="27056"/>
                  </a:lnTo>
                  <a:lnTo>
                    <a:pt x="6892" y="25663"/>
                  </a:lnTo>
                  <a:lnTo>
                    <a:pt x="6892" y="24746"/>
                  </a:lnTo>
                  <a:lnTo>
                    <a:pt x="7332" y="24306"/>
                  </a:lnTo>
                  <a:lnTo>
                    <a:pt x="7332" y="23830"/>
                  </a:lnTo>
                  <a:lnTo>
                    <a:pt x="7809" y="23830"/>
                  </a:lnTo>
                  <a:lnTo>
                    <a:pt x="7809" y="23390"/>
                  </a:lnTo>
                  <a:lnTo>
                    <a:pt x="8725" y="23390"/>
                  </a:lnTo>
                  <a:lnTo>
                    <a:pt x="9165" y="22913"/>
                  </a:lnTo>
                  <a:lnTo>
                    <a:pt x="9642" y="22473"/>
                  </a:lnTo>
                  <a:lnTo>
                    <a:pt x="9642" y="21997"/>
                  </a:lnTo>
                  <a:lnTo>
                    <a:pt x="9642" y="21557"/>
                  </a:lnTo>
                  <a:lnTo>
                    <a:pt x="9165" y="21557"/>
                  </a:lnTo>
                  <a:lnTo>
                    <a:pt x="8725" y="21080"/>
                  </a:lnTo>
                  <a:lnTo>
                    <a:pt x="9165" y="20640"/>
                  </a:lnTo>
                  <a:lnTo>
                    <a:pt x="9165" y="20164"/>
                  </a:lnTo>
                  <a:lnTo>
                    <a:pt x="9642" y="19724"/>
                  </a:lnTo>
                  <a:lnTo>
                    <a:pt x="10082" y="19724"/>
                  </a:lnTo>
                  <a:lnTo>
                    <a:pt x="10082" y="19247"/>
                  </a:lnTo>
                  <a:lnTo>
                    <a:pt x="10558" y="18807"/>
                  </a:lnTo>
                  <a:lnTo>
                    <a:pt x="10998" y="18331"/>
                  </a:lnTo>
                  <a:lnTo>
                    <a:pt x="10998" y="17891"/>
                  </a:lnTo>
                  <a:lnTo>
                    <a:pt x="10998" y="17414"/>
                  </a:lnTo>
                  <a:lnTo>
                    <a:pt x="10558" y="16974"/>
                  </a:lnTo>
                  <a:lnTo>
                    <a:pt x="10558" y="16058"/>
                  </a:lnTo>
                  <a:lnTo>
                    <a:pt x="10082" y="15581"/>
                  </a:lnTo>
                  <a:lnTo>
                    <a:pt x="10082" y="15141"/>
                  </a:lnTo>
                  <a:lnTo>
                    <a:pt x="10082" y="14665"/>
                  </a:lnTo>
                  <a:lnTo>
                    <a:pt x="11475" y="15141"/>
                  </a:lnTo>
                  <a:lnTo>
                    <a:pt x="11915" y="15141"/>
                  </a:lnTo>
                  <a:lnTo>
                    <a:pt x="11915" y="14665"/>
                  </a:lnTo>
                  <a:lnTo>
                    <a:pt x="12391" y="14225"/>
                  </a:lnTo>
                  <a:lnTo>
                    <a:pt x="11915" y="13748"/>
                  </a:lnTo>
                  <a:lnTo>
                    <a:pt x="12831" y="12392"/>
                  </a:lnTo>
                  <a:lnTo>
                    <a:pt x="12831" y="11915"/>
                  </a:lnTo>
                  <a:lnTo>
                    <a:pt x="14224" y="11915"/>
                  </a:lnTo>
                  <a:lnTo>
                    <a:pt x="13748" y="11475"/>
                  </a:lnTo>
                  <a:lnTo>
                    <a:pt x="13748" y="10999"/>
                  </a:lnTo>
                  <a:lnTo>
                    <a:pt x="13748" y="10559"/>
                  </a:lnTo>
                  <a:lnTo>
                    <a:pt x="13748" y="10082"/>
                  </a:lnTo>
                  <a:lnTo>
                    <a:pt x="14224" y="9642"/>
                  </a:lnTo>
                  <a:lnTo>
                    <a:pt x="14224" y="9166"/>
                  </a:lnTo>
                  <a:lnTo>
                    <a:pt x="14664" y="8726"/>
                  </a:lnTo>
                  <a:lnTo>
                    <a:pt x="14664" y="8249"/>
                  </a:lnTo>
                  <a:lnTo>
                    <a:pt x="15141" y="7809"/>
                  </a:lnTo>
                  <a:lnTo>
                    <a:pt x="15141" y="7333"/>
                  </a:lnTo>
                  <a:lnTo>
                    <a:pt x="15581" y="7333"/>
                  </a:lnTo>
                  <a:lnTo>
                    <a:pt x="15581" y="6893"/>
                  </a:lnTo>
                  <a:lnTo>
                    <a:pt x="16497" y="6893"/>
                  </a:lnTo>
                  <a:lnTo>
                    <a:pt x="16497" y="6416"/>
                  </a:lnTo>
                  <a:lnTo>
                    <a:pt x="17414" y="6416"/>
                  </a:lnTo>
                  <a:lnTo>
                    <a:pt x="17414" y="5976"/>
                  </a:lnTo>
                  <a:lnTo>
                    <a:pt x="17890" y="5976"/>
                  </a:lnTo>
                  <a:lnTo>
                    <a:pt x="17890" y="5500"/>
                  </a:lnTo>
                  <a:lnTo>
                    <a:pt x="17414" y="5060"/>
                  </a:lnTo>
                  <a:lnTo>
                    <a:pt x="16974" y="5060"/>
                  </a:lnTo>
                  <a:lnTo>
                    <a:pt x="16974" y="4583"/>
                  </a:lnTo>
                  <a:lnTo>
                    <a:pt x="16974" y="4143"/>
                  </a:lnTo>
                  <a:lnTo>
                    <a:pt x="17414" y="3667"/>
                  </a:lnTo>
                  <a:lnTo>
                    <a:pt x="16974" y="2750"/>
                  </a:lnTo>
                  <a:lnTo>
                    <a:pt x="16497" y="3227"/>
                  </a:lnTo>
                  <a:lnTo>
                    <a:pt x="16057" y="3227"/>
                  </a:lnTo>
                  <a:lnTo>
                    <a:pt x="15581" y="2750"/>
                  </a:lnTo>
                  <a:lnTo>
                    <a:pt x="14664" y="2750"/>
                  </a:lnTo>
                  <a:lnTo>
                    <a:pt x="14664" y="3227"/>
                  </a:lnTo>
                  <a:lnTo>
                    <a:pt x="14224" y="2750"/>
                  </a:lnTo>
                  <a:lnTo>
                    <a:pt x="13748" y="2310"/>
                  </a:lnTo>
                  <a:lnTo>
                    <a:pt x="13308" y="2310"/>
                  </a:lnTo>
                  <a:lnTo>
                    <a:pt x="12831" y="1834"/>
                  </a:lnTo>
                  <a:lnTo>
                    <a:pt x="11475" y="1834"/>
                  </a:lnTo>
                  <a:lnTo>
                    <a:pt x="11475" y="1394"/>
                  </a:lnTo>
                  <a:lnTo>
                    <a:pt x="10998" y="917"/>
                  </a:lnTo>
                  <a:lnTo>
                    <a:pt x="10998" y="477"/>
                  </a:lnTo>
                  <a:lnTo>
                    <a:pt x="10558" y="477"/>
                  </a:lnTo>
                  <a:lnTo>
                    <a:pt x="964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96" name="Google Shape;896;p56"/>
            <p:cNvSpPr/>
            <p:nvPr/>
          </p:nvSpPr>
          <p:spPr>
            <a:xfrm>
              <a:off x="5123826" y="4240256"/>
              <a:ext cx="73672" cy="44206"/>
            </a:xfrm>
            <a:custGeom>
              <a:avLst/>
              <a:gdLst/>
              <a:ahLst/>
              <a:cxnLst/>
              <a:rect l="l" t="t" r="r" b="b"/>
              <a:pathLst>
                <a:path w="4583" h="2750" extrusionOk="0">
                  <a:moveTo>
                    <a:pt x="2310" y="0"/>
                  </a:moveTo>
                  <a:lnTo>
                    <a:pt x="1833" y="477"/>
                  </a:lnTo>
                  <a:lnTo>
                    <a:pt x="2310" y="917"/>
                  </a:lnTo>
                  <a:lnTo>
                    <a:pt x="0" y="917"/>
                  </a:lnTo>
                  <a:lnTo>
                    <a:pt x="0" y="1393"/>
                  </a:lnTo>
                  <a:lnTo>
                    <a:pt x="1833" y="1393"/>
                  </a:lnTo>
                  <a:lnTo>
                    <a:pt x="2310" y="2310"/>
                  </a:lnTo>
                  <a:lnTo>
                    <a:pt x="2750" y="2310"/>
                  </a:lnTo>
                  <a:lnTo>
                    <a:pt x="2750" y="2750"/>
                  </a:lnTo>
                  <a:lnTo>
                    <a:pt x="3226" y="2750"/>
                  </a:lnTo>
                  <a:lnTo>
                    <a:pt x="3666" y="2310"/>
                  </a:lnTo>
                  <a:lnTo>
                    <a:pt x="3666" y="1833"/>
                  </a:lnTo>
                  <a:lnTo>
                    <a:pt x="4143" y="1833"/>
                  </a:lnTo>
                  <a:lnTo>
                    <a:pt x="4583" y="917"/>
                  </a:lnTo>
                  <a:lnTo>
                    <a:pt x="4143" y="1393"/>
                  </a:lnTo>
                  <a:lnTo>
                    <a:pt x="3666" y="1393"/>
                  </a:lnTo>
                  <a:lnTo>
                    <a:pt x="3226" y="917"/>
                  </a:lnTo>
                  <a:lnTo>
                    <a:pt x="3226" y="477"/>
                  </a:lnTo>
                  <a:lnTo>
                    <a:pt x="231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97" name="Google Shape;897;p56"/>
            <p:cNvSpPr/>
            <p:nvPr/>
          </p:nvSpPr>
          <p:spPr>
            <a:xfrm>
              <a:off x="5226947" y="4233183"/>
              <a:ext cx="37149" cy="21814"/>
            </a:xfrm>
            <a:custGeom>
              <a:avLst/>
              <a:gdLst/>
              <a:ahLst/>
              <a:cxnLst/>
              <a:rect l="l" t="t" r="r" b="b"/>
              <a:pathLst>
                <a:path w="2311" h="1357" extrusionOk="0">
                  <a:moveTo>
                    <a:pt x="1" y="0"/>
                  </a:moveTo>
                  <a:lnTo>
                    <a:pt x="1" y="440"/>
                  </a:lnTo>
                  <a:lnTo>
                    <a:pt x="477" y="917"/>
                  </a:lnTo>
                  <a:lnTo>
                    <a:pt x="917" y="917"/>
                  </a:lnTo>
                  <a:lnTo>
                    <a:pt x="1834" y="1357"/>
                  </a:lnTo>
                  <a:lnTo>
                    <a:pt x="2310" y="1357"/>
                  </a:lnTo>
                  <a:lnTo>
                    <a:pt x="2310" y="917"/>
                  </a:lnTo>
                  <a:lnTo>
                    <a:pt x="1834" y="440"/>
                  </a:lnTo>
                  <a:lnTo>
                    <a:pt x="917" y="440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98" name="Google Shape;898;p56"/>
            <p:cNvSpPr/>
            <p:nvPr/>
          </p:nvSpPr>
          <p:spPr>
            <a:xfrm>
              <a:off x="5028356" y="4292114"/>
              <a:ext cx="29482" cy="29482"/>
            </a:xfrm>
            <a:custGeom>
              <a:avLst/>
              <a:gdLst/>
              <a:ahLst/>
              <a:cxnLst/>
              <a:rect l="l" t="t" r="r" b="b"/>
              <a:pathLst>
                <a:path w="1834" h="1834" extrusionOk="0">
                  <a:moveTo>
                    <a:pt x="917" y="0"/>
                  </a:moveTo>
                  <a:lnTo>
                    <a:pt x="917" y="440"/>
                  </a:lnTo>
                  <a:lnTo>
                    <a:pt x="0" y="440"/>
                  </a:lnTo>
                  <a:lnTo>
                    <a:pt x="0" y="917"/>
                  </a:lnTo>
                  <a:lnTo>
                    <a:pt x="0" y="1833"/>
                  </a:lnTo>
                  <a:lnTo>
                    <a:pt x="917" y="917"/>
                  </a:lnTo>
                  <a:lnTo>
                    <a:pt x="1357" y="917"/>
                  </a:lnTo>
                  <a:lnTo>
                    <a:pt x="1357" y="440"/>
                  </a:lnTo>
                  <a:lnTo>
                    <a:pt x="183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899" name="Google Shape;899;p56"/>
            <p:cNvSpPr/>
            <p:nvPr/>
          </p:nvSpPr>
          <p:spPr>
            <a:xfrm>
              <a:off x="4932292" y="3408133"/>
              <a:ext cx="7684" cy="7089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477" y="1"/>
                  </a:moveTo>
                  <a:lnTo>
                    <a:pt x="1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00" name="Google Shape;900;p56"/>
            <p:cNvSpPr/>
            <p:nvPr/>
          </p:nvSpPr>
          <p:spPr>
            <a:xfrm>
              <a:off x="5492136" y="3953253"/>
              <a:ext cx="7684" cy="7089"/>
            </a:xfrm>
            <a:custGeom>
              <a:avLst/>
              <a:gdLst/>
              <a:ahLst/>
              <a:cxnLst/>
              <a:rect l="l" t="t" r="r" b="b"/>
              <a:pathLst>
                <a:path w="478" h="441" extrusionOk="0">
                  <a:moveTo>
                    <a:pt x="477" y="1"/>
                  </a:moveTo>
                  <a:lnTo>
                    <a:pt x="1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01" name="Google Shape;901;p56"/>
            <p:cNvSpPr/>
            <p:nvPr/>
          </p:nvSpPr>
          <p:spPr>
            <a:xfrm>
              <a:off x="4822098" y="3290271"/>
              <a:ext cx="758451" cy="743742"/>
            </a:xfrm>
            <a:custGeom>
              <a:avLst/>
              <a:gdLst/>
              <a:ahLst/>
              <a:cxnLst/>
              <a:rect l="l" t="t" r="r" b="b"/>
              <a:pathLst>
                <a:path w="47182" h="46267" extrusionOk="0">
                  <a:moveTo>
                    <a:pt x="28412" y="1"/>
                  </a:moveTo>
                  <a:lnTo>
                    <a:pt x="27935" y="441"/>
                  </a:lnTo>
                  <a:lnTo>
                    <a:pt x="26579" y="441"/>
                  </a:lnTo>
                  <a:lnTo>
                    <a:pt x="26102" y="917"/>
                  </a:lnTo>
                  <a:lnTo>
                    <a:pt x="26102" y="1357"/>
                  </a:lnTo>
                  <a:lnTo>
                    <a:pt x="26102" y="1834"/>
                  </a:lnTo>
                  <a:lnTo>
                    <a:pt x="25662" y="2274"/>
                  </a:lnTo>
                  <a:lnTo>
                    <a:pt x="25662" y="2750"/>
                  </a:lnTo>
                  <a:lnTo>
                    <a:pt x="25662" y="3667"/>
                  </a:lnTo>
                  <a:lnTo>
                    <a:pt x="25662" y="4583"/>
                  </a:lnTo>
                  <a:lnTo>
                    <a:pt x="24746" y="4583"/>
                  </a:lnTo>
                  <a:lnTo>
                    <a:pt x="24269" y="5023"/>
                  </a:lnTo>
                  <a:lnTo>
                    <a:pt x="23829" y="5023"/>
                  </a:lnTo>
                  <a:lnTo>
                    <a:pt x="22913" y="5500"/>
                  </a:lnTo>
                  <a:lnTo>
                    <a:pt x="21996" y="5940"/>
                  </a:lnTo>
                  <a:lnTo>
                    <a:pt x="21080" y="5940"/>
                  </a:lnTo>
                  <a:lnTo>
                    <a:pt x="20163" y="6416"/>
                  </a:lnTo>
                  <a:lnTo>
                    <a:pt x="20163" y="6856"/>
                  </a:lnTo>
                  <a:lnTo>
                    <a:pt x="21520" y="6856"/>
                  </a:lnTo>
                  <a:lnTo>
                    <a:pt x="21996" y="7333"/>
                  </a:lnTo>
                  <a:lnTo>
                    <a:pt x="21520" y="7773"/>
                  </a:lnTo>
                  <a:lnTo>
                    <a:pt x="21520" y="8249"/>
                  </a:lnTo>
                  <a:lnTo>
                    <a:pt x="20603" y="7773"/>
                  </a:lnTo>
                  <a:lnTo>
                    <a:pt x="18770" y="7773"/>
                  </a:lnTo>
                  <a:lnTo>
                    <a:pt x="18770" y="7333"/>
                  </a:lnTo>
                  <a:lnTo>
                    <a:pt x="17414" y="7333"/>
                  </a:lnTo>
                  <a:lnTo>
                    <a:pt x="16497" y="6856"/>
                  </a:lnTo>
                  <a:lnTo>
                    <a:pt x="15581" y="6416"/>
                  </a:lnTo>
                  <a:lnTo>
                    <a:pt x="15581" y="6856"/>
                  </a:lnTo>
                  <a:lnTo>
                    <a:pt x="14664" y="6416"/>
                  </a:lnTo>
                  <a:lnTo>
                    <a:pt x="15104" y="5940"/>
                  </a:lnTo>
                  <a:lnTo>
                    <a:pt x="14664" y="5500"/>
                  </a:lnTo>
                  <a:lnTo>
                    <a:pt x="14664" y="5023"/>
                  </a:lnTo>
                  <a:lnTo>
                    <a:pt x="15104" y="4583"/>
                  </a:lnTo>
                  <a:lnTo>
                    <a:pt x="14188" y="4583"/>
                  </a:lnTo>
                  <a:lnTo>
                    <a:pt x="13271" y="4107"/>
                  </a:lnTo>
                  <a:lnTo>
                    <a:pt x="12831" y="4107"/>
                  </a:lnTo>
                  <a:lnTo>
                    <a:pt x="12831" y="4583"/>
                  </a:lnTo>
                  <a:lnTo>
                    <a:pt x="12355" y="5500"/>
                  </a:lnTo>
                  <a:lnTo>
                    <a:pt x="12355" y="6416"/>
                  </a:lnTo>
                  <a:lnTo>
                    <a:pt x="12355" y="6856"/>
                  </a:lnTo>
                  <a:lnTo>
                    <a:pt x="13271" y="7773"/>
                  </a:lnTo>
                  <a:lnTo>
                    <a:pt x="12831" y="8249"/>
                  </a:lnTo>
                  <a:lnTo>
                    <a:pt x="12831" y="8689"/>
                  </a:lnTo>
                  <a:lnTo>
                    <a:pt x="12831" y="9166"/>
                  </a:lnTo>
                  <a:lnTo>
                    <a:pt x="13271" y="9606"/>
                  </a:lnTo>
                  <a:lnTo>
                    <a:pt x="13271" y="10083"/>
                  </a:lnTo>
                  <a:lnTo>
                    <a:pt x="12355" y="10083"/>
                  </a:lnTo>
                  <a:lnTo>
                    <a:pt x="11915" y="9606"/>
                  </a:lnTo>
                  <a:lnTo>
                    <a:pt x="10998" y="9606"/>
                  </a:lnTo>
                  <a:lnTo>
                    <a:pt x="11438" y="9166"/>
                  </a:lnTo>
                  <a:lnTo>
                    <a:pt x="10522" y="9166"/>
                  </a:lnTo>
                  <a:lnTo>
                    <a:pt x="9165" y="9606"/>
                  </a:lnTo>
                  <a:lnTo>
                    <a:pt x="8689" y="9166"/>
                  </a:lnTo>
                  <a:lnTo>
                    <a:pt x="8689" y="9606"/>
                  </a:lnTo>
                  <a:lnTo>
                    <a:pt x="7772" y="9606"/>
                  </a:lnTo>
                  <a:lnTo>
                    <a:pt x="7772" y="9166"/>
                  </a:lnTo>
                  <a:lnTo>
                    <a:pt x="7772" y="8249"/>
                  </a:lnTo>
                  <a:lnTo>
                    <a:pt x="6856" y="8249"/>
                  </a:lnTo>
                  <a:lnTo>
                    <a:pt x="6856" y="7773"/>
                  </a:lnTo>
                  <a:lnTo>
                    <a:pt x="5939" y="7333"/>
                  </a:lnTo>
                  <a:lnTo>
                    <a:pt x="5499" y="7773"/>
                  </a:lnTo>
                  <a:lnTo>
                    <a:pt x="5499" y="8249"/>
                  </a:lnTo>
                  <a:lnTo>
                    <a:pt x="4583" y="8249"/>
                  </a:lnTo>
                  <a:lnTo>
                    <a:pt x="4106" y="7773"/>
                  </a:lnTo>
                  <a:lnTo>
                    <a:pt x="2750" y="7773"/>
                  </a:lnTo>
                  <a:lnTo>
                    <a:pt x="2273" y="7333"/>
                  </a:lnTo>
                  <a:lnTo>
                    <a:pt x="1833" y="8249"/>
                  </a:lnTo>
                  <a:lnTo>
                    <a:pt x="440" y="8249"/>
                  </a:lnTo>
                  <a:lnTo>
                    <a:pt x="440" y="8689"/>
                  </a:lnTo>
                  <a:lnTo>
                    <a:pt x="1833" y="8689"/>
                  </a:lnTo>
                  <a:lnTo>
                    <a:pt x="1833" y="9166"/>
                  </a:lnTo>
                  <a:lnTo>
                    <a:pt x="1833" y="9606"/>
                  </a:lnTo>
                  <a:lnTo>
                    <a:pt x="1357" y="9606"/>
                  </a:lnTo>
                  <a:lnTo>
                    <a:pt x="1357" y="10083"/>
                  </a:lnTo>
                  <a:lnTo>
                    <a:pt x="440" y="10083"/>
                  </a:lnTo>
                  <a:lnTo>
                    <a:pt x="0" y="10522"/>
                  </a:lnTo>
                  <a:lnTo>
                    <a:pt x="440" y="10522"/>
                  </a:lnTo>
                  <a:lnTo>
                    <a:pt x="917" y="10999"/>
                  </a:lnTo>
                  <a:lnTo>
                    <a:pt x="1833" y="11916"/>
                  </a:lnTo>
                  <a:lnTo>
                    <a:pt x="1833" y="11439"/>
                  </a:lnTo>
                  <a:lnTo>
                    <a:pt x="2750" y="11916"/>
                  </a:lnTo>
                  <a:lnTo>
                    <a:pt x="2750" y="11439"/>
                  </a:lnTo>
                  <a:lnTo>
                    <a:pt x="3190" y="11439"/>
                  </a:lnTo>
                  <a:lnTo>
                    <a:pt x="3190" y="11916"/>
                  </a:lnTo>
                  <a:lnTo>
                    <a:pt x="4106" y="12832"/>
                  </a:lnTo>
                  <a:lnTo>
                    <a:pt x="4583" y="12832"/>
                  </a:lnTo>
                  <a:lnTo>
                    <a:pt x="4583" y="13272"/>
                  </a:lnTo>
                  <a:lnTo>
                    <a:pt x="5023" y="13272"/>
                  </a:lnTo>
                  <a:lnTo>
                    <a:pt x="5023" y="13749"/>
                  </a:lnTo>
                  <a:lnTo>
                    <a:pt x="5023" y="14188"/>
                  </a:lnTo>
                  <a:lnTo>
                    <a:pt x="7332" y="14188"/>
                  </a:lnTo>
                  <a:lnTo>
                    <a:pt x="6856" y="14665"/>
                  </a:lnTo>
                  <a:lnTo>
                    <a:pt x="7332" y="14665"/>
                  </a:lnTo>
                  <a:lnTo>
                    <a:pt x="7772" y="15105"/>
                  </a:lnTo>
                  <a:lnTo>
                    <a:pt x="7332" y="16021"/>
                  </a:lnTo>
                  <a:lnTo>
                    <a:pt x="7772" y="16021"/>
                  </a:lnTo>
                  <a:lnTo>
                    <a:pt x="8249" y="16498"/>
                  </a:lnTo>
                  <a:lnTo>
                    <a:pt x="8249" y="16938"/>
                  </a:lnTo>
                  <a:lnTo>
                    <a:pt x="8689" y="16938"/>
                  </a:lnTo>
                  <a:lnTo>
                    <a:pt x="8689" y="17415"/>
                  </a:lnTo>
                  <a:lnTo>
                    <a:pt x="7772" y="18331"/>
                  </a:lnTo>
                  <a:lnTo>
                    <a:pt x="8249" y="18771"/>
                  </a:lnTo>
                  <a:lnTo>
                    <a:pt x="8689" y="19687"/>
                  </a:lnTo>
                  <a:lnTo>
                    <a:pt x="9165" y="19687"/>
                  </a:lnTo>
                  <a:lnTo>
                    <a:pt x="9165" y="20604"/>
                  </a:lnTo>
                  <a:lnTo>
                    <a:pt x="9605" y="21081"/>
                  </a:lnTo>
                  <a:lnTo>
                    <a:pt x="9605" y="21521"/>
                  </a:lnTo>
                  <a:lnTo>
                    <a:pt x="10522" y="21997"/>
                  </a:lnTo>
                  <a:lnTo>
                    <a:pt x="10998" y="21521"/>
                  </a:lnTo>
                  <a:lnTo>
                    <a:pt x="11438" y="21997"/>
                  </a:lnTo>
                  <a:lnTo>
                    <a:pt x="11438" y="22437"/>
                  </a:lnTo>
                  <a:lnTo>
                    <a:pt x="10998" y="22914"/>
                  </a:lnTo>
                  <a:lnTo>
                    <a:pt x="11438" y="22914"/>
                  </a:lnTo>
                  <a:lnTo>
                    <a:pt x="10998" y="23830"/>
                  </a:lnTo>
                  <a:lnTo>
                    <a:pt x="10998" y="24747"/>
                  </a:lnTo>
                  <a:lnTo>
                    <a:pt x="10998" y="25187"/>
                  </a:lnTo>
                  <a:lnTo>
                    <a:pt x="10522" y="25663"/>
                  </a:lnTo>
                  <a:lnTo>
                    <a:pt x="10522" y="26103"/>
                  </a:lnTo>
                  <a:lnTo>
                    <a:pt x="10998" y="26103"/>
                  </a:lnTo>
                  <a:lnTo>
                    <a:pt x="10998" y="26580"/>
                  </a:lnTo>
                  <a:lnTo>
                    <a:pt x="10998" y="27020"/>
                  </a:lnTo>
                  <a:lnTo>
                    <a:pt x="11438" y="27496"/>
                  </a:lnTo>
                  <a:lnTo>
                    <a:pt x="11438" y="27936"/>
                  </a:lnTo>
                  <a:lnTo>
                    <a:pt x="11915" y="28853"/>
                  </a:lnTo>
                  <a:lnTo>
                    <a:pt x="11915" y="29329"/>
                  </a:lnTo>
                  <a:lnTo>
                    <a:pt x="11438" y="28853"/>
                  </a:lnTo>
                  <a:lnTo>
                    <a:pt x="10998" y="28413"/>
                  </a:lnTo>
                  <a:lnTo>
                    <a:pt x="10998" y="27936"/>
                  </a:lnTo>
                  <a:lnTo>
                    <a:pt x="10522" y="27496"/>
                  </a:lnTo>
                  <a:lnTo>
                    <a:pt x="10522" y="27020"/>
                  </a:lnTo>
                  <a:lnTo>
                    <a:pt x="10082" y="26580"/>
                  </a:lnTo>
                  <a:lnTo>
                    <a:pt x="10082" y="26103"/>
                  </a:lnTo>
                  <a:lnTo>
                    <a:pt x="9605" y="26580"/>
                  </a:lnTo>
                  <a:lnTo>
                    <a:pt x="9605" y="27936"/>
                  </a:lnTo>
                  <a:lnTo>
                    <a:pt x="9605" y="28413"/>
                  </a:lnTo>
                  <a:lnTo>
                    <a:pt x="9165" y="29329"/>
                  </a:lnTo>
                  <a:lnTo>
                    <a:pt x="9165" y="30246"/>
                  </a:lnTo>
                  <a:lnTo>
                    <a:pt x="8689" y="30246"/>
                  </a:lnTo>
                  <a:lnTo>
                    <a:pt x="9605" y="30686"/>
                  </a:lnTo>
                  <a:lnTo>
                    <a:pt x="9605" y="31162"/>
                  </a:lnTo>
                  <a:lnTo>
                    <a:pt x="8249" y="31162"/>
                  </a:lnTo>
                  <a:lnTo>
                    <a:pt x="8249" y="31602"/>
                  </a:lnTo>
                  <a:lnTo>
                    <a:pt x="8689" y="32079"/>
                  </a:lnTo>
                  <a:lnTo>
                    <a:pt x="7772" y="32519"/>
                  </a:lnTo>
                  <a:lnTo>
                    <a:pt x="8249" y="32995"/>
                  </a:lnTo>
                  <a:lnTo>
                    <a:pt x="7772" y="32995"/>
                  </a:lnTo>
                  <a:lnTo>
                    <a:pt x="7772" y="34352"/>
                  </a:lnTo>
                  <a:lnTo>
                    <a:pt x="7332" y="34352"/>
                  </a:lnTo>
                  <a:lnTo>
                    <a:pt x="6856" y="34828"/>
                  </a:lnTo>
                  <a:lnTo>
                    <a:pt x="6856" y="35268"/>
                  </a:lnTo>
                  <a:lnTo>
                    <a:pt x="5939" y="36185"/>
                  </a:lnTo>
                  <a:lnTo>
                    <a:pt x="5023" y="37101"/>
                  </a:lnTo>
                  <a:lnTo>
                    <a:pt x="5023" y="37578"/>
                  </a:lnTo>
                  <a:lnTo>
                    <a:pt x="5499" y="37578"/>
                  </a:lnTo>
                  <a:lnTo>
                    <a:pt x="5939" y="38494"/>
                  </a:lnTo>
                  <a:lnTo>
                    <a:pt x="5939" y="38934"/>
                  </a:lnTo>
                  <a:lnTo>
                    <a:pt x="5939" y="39411"/>
                  </a:lnTo>
                  <a:lnTo>
                    <a:pt x="6416" y="39411"/>
                  </a:lnTo>
                  <a:lnTo>
                    <a:pt x="6856" y="38934"/>
                  </a:lnTo>
                  <a:lnTo>
                    <a:pt x="6856" y="39411"/>
                  </a:lnTo>
                  <a:lnTo>
                    <a:pt x="7772" y="39851"/>
                  </a:lnTo>
                  <a:lnTo>
                    <a:pt x="8689" y="39851"/>
                  </a:lnTo>
                  <a:lnTo>
                    <a:pt x="9165" y="40767"/>
                  </a:lnTo>
                  <a:lnTo>
                    <a:pt x="10082" y="40767"/>
                  </a:lnTo>
                  <a:lnTo>
                    <a:pt x="10522" y="41244"/>
                  </a:lnTo>
                  <a:lnTo>
                    <a:pt x="10998" y="41684"/>
                  </a:lnTo>
                  <a:lnTo>
                    <a:pt x="11438" y="42160"/>
                  </a:lnTo>
                  <a:lnTo>
                    <a:pt x="12355" y="42160"/>
                  </a:lnTo>
                  <a:lnTo>
                    <a:pt x="13271" y="42600"/>
                  </a:lnTo>
                  <a:lnTo>
                    <a:pt x="13748" y="42600"/>
                  </a:lnTo>
                  <a:lnTo>
                    <a:pt x="13748" y="43077"/>
                  </a:lnTo>
                  <a:lnTo>
                    <a:pt x="14664" y="43077"/>
                  </a:lnTo>
                  <a:lnTo>
                    <a:pt x="16021" y="42600"/>
                  </a:lnTo>
                  <a:lnTo>
                    <a:pt x="16497" y="43077"/>
                  </a:lnTo>
                  <a:lnTo>
                    <a:pt x="16937" y="43517"/>
                  </a:lnTo>
                  <a:lnTo>
                    <a:pt x="16937" y="44433"/>
                  </a:lnTo>
                  <a:lnTo>
                    <a:pt x="17414" y="44910"/>
                  </a:lnTo>
                  <a:lnTo>
                    <a:pt x="18330" y="44910"/>
                  </a:lnTo>
                  <a:lnTo>
                    <a:pt x="18330" y="44433"/>
                  </a:lnTo>
                  <a:lnTo>
                    <a:pt x="18770" y="44433"/>
                  </a:lnTo>
                  <a:lnTo>
                    <a:pt x="19247" y="43993"/>
                  </a:lnTo>
                  <a:lnTo>
                    <a:pt x="19687" y="43993"/>
                  </a:lnTo>
                  <a:lnTo>
                    <a:pt x="20163" y="44433"/>
                  </a:lnTo>
                  <a:lnTo>
                    <a:pt x="20163" y="45350"/>
                  </a:lnTo>
                  <a:lnTo>
                    <a:pt x="20163" y="45826"/>
                  </a:lnTo>
                  <a:lnTo>
                    <a:pt x="21080" y="45350"/>
                  </a:lnTo>
                  <a:lnTo>
                    <a:pt x="21996" y="45826"/>
                  </a:lnTo>
                  <a:lnTo>
                    <a:pt x="23353" y="45826"/>
                  </a:lnTo>
                  <a:lnTo>
                    <a:pt x="23829" y="46266"/>
                  </a:lnTo>
                  <a:lnTo>
                    <a:pt x="24269" y="45826"/>
                  </a:lnTo>
                  <a:lnTo>
                    <a:pt x="24269" y="45350"/>
                  </a:lnTo>
                  <a:lnTo>
                    <a:pt x="23829" y="45350"/>
                  </a:lnTo>
                  <a:lnTo>
                    <a:pt x="23829" y="44910"/>
                  </a:lnTo>
                  <a:lnTo>
                    <a:pt x="24269" y="44433"/>
                  </a:lnTo>
                  <a:lnTo>
                    <a:pt x="23829" y="43993"/>
                  </a:lnTo>
                  <a:lnTo>
                    <a:pt x="24269" y="43077"/>
                  </a:lnTo>
                  <a:lnTo>
                    <a:pt x="23829" y="42600"/>
                  </a:lnTo>
                  <a:lnTo>
                    <a:pt x="24269" y="41684"/>
                  </a:lnTo>
                  <a:lnTo>
                    <a:pt x="25186" y="41684"/>
                  </a:lnTo>
                  <a:lnTo>
                    <a:pt x="25662" y="41244"/>
                  </a:lnTo>
                  <a:lnTo>
                    <a:pt x="27019" y="41244"/>
                  </a:lnTo>
                  <a:lnTo>
                    <a:pt x="27495" y="40767"/>
                  </a:lnTo>
                  <a:lnTo>
                    <a:pt x="27935" y="40327"/>
                  </a:lnTo>
                  <a:lnTo>
                    <a:pt x="28412" y="40327"/>
                  </a:lnTo>
                  <a:lnTo>
                    <a:pt x="28852" y="40767"/>
                  </a:lnTo>
                  <a:lnTo>
                    <a:pt x="29328" y="41244"/>
                  </a:lnTo>
                  <a:lnTo>
                    <a:pt x="29768" y="40767"/>
                  </a:lnTo>
                  <a:lnTo>
                    <a:pt x="30685" y="40767"/>
                  </a:lnTo>
                  <a:lnTo>
                    <a:pt x="31161" y="41684"/>
                  </a:lnTo>
                  <a:lnTo>
                    <a:pt x="31601" y="41244"/>
                  </a:lnTo>
                  <a:lnTo>
                    <a:pt x="32078" y="41244"/>
                  </a:lnTo>
                  <a:lnTo>
                    <a:pt x="32518" y="40767"/>
                  </a:lnTo>
                  <a:lnTo>
                    <a:pt x="32994" y="40767"/>
                  </a:lnTo>
                  <a:lnTo>
                    <a:pt x="32994" y="41244"/>
                  </a:lnTo>
                  <a:lnTo>
                    <a:pt x="32994" y="41684"/>
                  </a:lnTo>
                  <a:lnTo>
                    <a:pt x="33911" y="41684"/>
                  </a:lnTo>
                  <a:lnTo>
                    <a:pt x="33911" y="42160"/>
                  </a:lnTo>
                  <a:lnTo>
                    <a:pt x="33911" y="42600"/>
                  </a:lnTo>
                  <a:lnTo>
                    <a:pt x="34351" y="42160"/>
                  </a:lnTo>
                  <a:lnTo>
                    <a:pt x="34827" y="42600"/>
                  </a:lnTo>
                  <a:lnTo>
                    <a:pt x="35267" y="43077"/>
                  </a:lnTo>
                  <a:lnTo>
                    <a:pt x="35744" y="43517"/>
                  </a:lnTo>
                  <a:lnTo>
                    <a:pt x="36184" y="43993"/>
                  </a:lnTo>
                  <a:lnTo>
                    <a:pt x="38493" y="43993"/>
                  </a:lnTo>
                  <a:lnTo>
                    <a:pt x="38933" y="43517"/>
                  </a:lnTo>
                  <a:lnTo>
                    <a:pt x="38933" y="42600"/>
                  </a:lnTo>
                  <a:lnTo>
                    <a:pt x="38933" y="42160"/>
                  </a:lnTo>
                  <a:lnTo>
                    <a:pt x="40326" y="42160"/>
                  </a:lnTo>
                  <a:lnTo>
                    <a:pt x="40326" y="41684"/>
                  </a:lnTo>
                  <a:lnTo>
                    <a:pt x="41243" y="41684"/>
                  </a:lnTo>
                  <a:lnTo>
                    <a:pt x="41243" y="42160"/>
                  </a:lnTo>
                  <a:lnTo>
                    <a:pt x="42159" y="41244"/>
                  </a:lnTo>
                  <a:lnTo>
                    <a:pt x="42599" y="40327"/>
                  </a:lnTo>
                  <a:lnTo>
                    <a:pt x="42599" y="39851"/>
                  </a:lnTo>
                  <a:lnTo>
                    <a:pt x="43076" y="39411"/>
                  </a:lnTo>
                  <a:lnTo>
                    <a:pt x="42599" y="38934"/>
                  </a:lnTo>
                  <a:lnTo>
                    <a:pt x="41683" y="38934"/>
                  </a:lnTo>
                  <a:lnTo>
                    <a:pt x="41243" y="39411"/>
                  </a:lnTo>
                  <a:lnTo>
                    <a:pt x="41243" y="38934"/>
                  </a:lnTo>
                  <a:lnTo>
                    <a:pt x="40766" y="38934"/>
                  </a:lnTo>
                  <a:lnTo>
                    <a:pt x="40326" y="38018"/>
                  </a:lnTo>
                  <a:lnTo>
                    <a:pt x="40326" y="37578"/>
                  </a:lnTo>
                  <a:lnTo>
                    <a:pt x="40326" y="36661"/>
                  </a:lnTo>
                  <a:lnTo>
                    <a:pt x="40326" y="36185"/>
                  </a:lnTo>
                  <a:lnTo>
                    <a:pt x="40766" y="35745"/>
                  </a:lnTo>
                  <a:lnTo>
                    <a:pt x="40766" y="35268"/>
                  </a:lnTo>
                  <a:lnTo>
                    <a:pt x="40766" y="34828"/>
                  </a:lnTo>
                  <a:lnTo>
                    <a:pt x="40326" y="34352"/>
                  </a:lnTo>
                  <a:lnTo>
                    <a:pt x="39850" y="34352"/>
                  </a:lnTo>
                  <a:lnTo>
                    <a:pt x="39410" y="33912"/>
                  </a:lnTo>
                  <a:lnTo>
                    <a:pt x="38933" y="33912"/>
                  </a:lnTo>
                  <a:lnTo>
                    <a:pt x="38933" y="33435"/>
                  </a:lnTo>
                  <a:lnTo>
                    <a:pt x="40766" y="33435"/>
                  </a:lnTo>
                  <a:lnTo>
                    <a:pt x="41243" y="32519"/>
                  </a:lnTo>
                  <a:lnTo>
                    <a:pt x="41683" y="32079"/>
                  </a:lnTo>
                  <a:lnTo>
                    <a:pt x="42159" y="31602"/>
                  </a:lnTo>
                  <a:lnTo>
                    <a:pt x="41243" y="31162"/>
                  </a:lnTo>
                  <a:lnTo>
                    <a:pt x="41243" y="30686"/>
                  </a:lnTo>
                  <a:lnTo>
                    <a:pt x="40766" y="30246"/>
                  </a:lnTo>
                  <a:lnTo>
                    <a:pt x="40766" y="29769"/>
                  </a:lnTo>
                  <a:lnTo>
                    <a:pt x="41243" y="29769"/>
                  </a:lnTo>
                  <a:lnTo>
                    <a:pt x="41243" y="29329"/>
                  </a:lnTo>
                  <a:lnTo>
                    <a:pt x="41243" y="28853"/>
                  </a:lnTo>
                  <a:lnTo>
                    <a:pt x="40766" y="28413"/>
                  </a:lnTo>
                  <a:lnTo>
                    <a:pt x="40766" y="27936"/>
                  </a:lnTo>
                  <a:lnTo>
                    <a:pt x="41243" y="27936"/>
                  </a:lnTo>
                  <a:lnTo>
                    <a:pt x="40766" y="27496"/>
                  </a:lnTo>
                  <a:lnTo>
                    <a:pt x="40766" y="27020"/>
                  </a:lnTo>
                  <a:lnTo>
                    <a:pt x="41683" y="27020"/>
                  </a:lnTo>
                  <a:lnTo>
                    <a:pt x="41683" y="26103"/>
                  </a:lnTo>
                  <a:lnTo>
                    <a:pt x="41243" y="25187"/>
                  </a:lnTo>
                  <a:lnTo>
                    <a:pt x="40766" y="25663"/>
                  </a:lnTo>
                  <a:lnTo>
                    <a:pt x="40766" y="26103"/>
                  </a:lnTo>
                  <a:lnTo>
                    <a:pt x="40326" y="26103"/>
                  </a:lnTo>
                  <a:lnTo>
                    <a:pt x="39850" y="27020"/>
                  </a:lnTo>
                  <a:lnTo>
                    <a:pt x="38933" y="27496"/>
                  </a:lnTo>
                  <a:lnTo>
                    <a:pt x="38017" y="26580"/>
                  </a:lnTo>
                  <a:lnTo>
                    <a:pt x="38493" y="25663"/>
                  </a:lnTo>
                  <a:lnTo>
                    <a:pt x="39410" y="24747"/>
                  </a:lnTo>
                  <a:lnTo>
                    <a:pt x="39410" y="24270"/>
                  </a:lnTo>
                  <a:lnTo>
                    <a:pt x="39850" y="23354"/>
                  </a:lnTo>
                  <a:lnTo>
                    <a:pt x="40766" y="23354"/>
                  </a:lnTo>
                  <a:lnTo>
                    <a:pt x="41683" y="22914"/>
                  </a:lnTo>
                  <a:lnTo>
                    <a:pt x="42159" y="21997"/>
                  </a:lnTo>
                  <a:lnTo>
                    <a:pt x="42159" y="21521"/>
                  </a:lnTo>
                  <a:lnTo>
                    <a:pt x="42599" y="21081"/>
                  </a:lnTo>
                  <a:lnTo>
                    <a:pt x="43516" y="21521"/>
                  </a:lnTo>
                  <a:lnTo>
                    <a:pt x="43992" y="21521"/>
                  </a:lnTo>
                  <a:lnTo>
                    <a:pt x="44432" y="20604"/>
                  </a:lnTo>
                  <a:lnTo>
                    <a:pt x="44909" y="21081"/>
                  </a:lnTo>
                  <a:lnTo>
                    <a:pt x="44909" y="20604"/>
                  </a:lnTo>
                  <a:lnTo>
                    <a:pt x="44909" y="20164"/>
                  </a:lnTo>
                  <a:lnTo>
                    <a:pt x="44909" y="19687"/>
                  </a:lnTo>
                  <a:lnTo>
                    <a:pt x="45349" y="19248"/>
                  </a:lnTo>
                  <a:lnTo>
                    <a:pt x="44909" y="18771"/>
                  </a:lnTo>
                  <a:lnTo>
                    <a:pt x="44909" y="17854"/>
                  </a:lnTo>
                  <a:lnTo>
                    <a:pt x="44909" y="17415"/>
                  </a:lnTo>
                  <a:lnTo>
                    <a:pt x="45349" y="16498"/>
                  </a:lnTo>
                  <a:lnTo>
                    <a:pt x="45349" y="16021"/>
                  </a:lnTo>
                  <a:lnTo>
                    <a:pt x="45825" y="15105"/>
                  </a:lnTo>
                  <a:lnTo>
                    <a:pt x="46265" y="14665"/>
                  </a:lnTo>
                  <a:lnTo>
                    <a:pt x="47182" y="13749"/>
                  </a:lnTo>
                  <a:lnTo>
                    <a:pt x="46742" y="13272"/>
                  </a:lnTo>
                  <a:lnTo>
                    <a:pt x="45825" y="13272"/>
                  </a:lnTo>
                  <a:lnTo>
                    <a:pt x="45349" y="12832"/>
                  </a:lnTo>
                  <a:lnTo>
                    <a:pt x="44432" y="12832"/>
                  </a:lnTo>
                  <a:lnTo>
                    <a:pt x="43076" y="12355"/>
                  </a:lnTo>
                  <a:lnTo>
                    <a:pt x="42599" y="11916"/>
                  </a:lnTo>
                  <a:lnTo>
                    <a:pt x="42159" y="10999"/>
                  </a:lnTo>
                  <a:lnTo>
                    <a:pt x="41683" y="10522"/>
                  </a:lnTo>
                  <a:lnTo>
                    <a:pt x="41683" y="10083"/>
                  </a:lnTo>
                  <a:lnTo>
                    <a:pt x="40326" y="10083"/>
                  </a:lnTo>
                  <a:lnTo>
                    <a:pt x="39850" y="9606"/>
                  </a:lnTo>
                  <a:lnTo>
                    <a:pt x="39410" y="10083"/>
                  </a:lnTo>
                  <a:lnTo>
                    <a:pt x="38933" y="10083"/>
                  </a:lnTo>
                  <a:lnTo>
                    <a:pt x="38493" y="10522"/>
                  </a:lnTo>
                  <a:lnTo>
                    <a:pt x="38493" y="10083"/>
                  </a:lnTo>
                  <a:lnTo>
                    <a:pt x="38017" y="9606"/>
                  </a:lnTo>
                  <a:lnTo>
                    <a:pt x="37577" y="9166"/>
                  </a:lnTo>
                  <a:lnTo>
                    <a:pt x="37100" y="9166"/>
                  </a:lnTo>
                  <a:lnTo>
                    <a:pt x="37100" y="8689"/>
                  </a:lnTo>
                  <a:lnTo>
                    <a:pt x="36660" y="8249"/>
                  </a:lnTo>
                  <a:lnTo>
                    <a:pt x="36660" y="7773"/>
                  </a:lnTo>
                  <a:lnTo>
                    <a:pt x="35744" y="7333"/>
                  </a:lnTo>
                  <a:lnTo>
                    <a:pt x="35744" y="6856"/>
                  </a:lnTo>
                  <a:lnTo>
                    <a:pt x="35267" y="6856"/>
                  </a:lnTo>
                  <a:lnTo>
                    <a:pt x="35267" y="7333"/>
                  </a:lnTo>
                  <a:lnTo>
                    <a:pt x="34351" y="7333"/>
                  </a:lnTo>
                  <a:lnTo>
                    <a:pt x="33911" y="6856"/>
                  </a:lnTo>
                  <a:lnTo>
                    <a:pt x="34351" y="6416"/>
                  </a:lnTo>
                  <a:lnTo>
                    <a:pt x="34351" y="5500"/>
                  </a:lnTo>
                  <a:lnTo>
                    <a:pt x="34351" y="5023"/>
                  </a:lnTo>
                  <a:lnTo>
                    <a:pt x="32994" y="5023"/>
                  </a:lnTo>
                  <a:lnTo>
                    <a:pt x="32078" y="4107"/>
                  </a:lnTo>
                  <a:lnTo>
                    <a:pt x="32078" y="3667"/>
                  </a:lnTo>
                  <a:lnTo>
                    <a:pt x="31161" y="3667"/>
                  </a:lnTo>
                  <a:lnTo>
                    <a:pt x="31161" y="3190"/>
                  </a:lnTo>
                  <a:lnTo>
                    <a:pt x="31161" y="2750"/>
                  </a:lnTo>
                  <a:lnTo>
                    <a:pt x="30245" y="2750"/>
                  </a:lnTo>
                  <a:lnTo>
                    <a:pt x="30245" y="2274"/>
                  </a:lnTo>
                  <a:lnTo>
                    <a:pt x="29768" y="1834"/>
                  </a:lnTo>
                  <a:lnTo>
                    <a:pt x="29768" y="1357"/>
                  </a:lnTo>
                  <a:lnTo>
                    <a:pt x="29328" y="917"/>
                  </a:lnTo>
                  <a:lnTo>
                    <a:pt x="29328" y="441"/>
                  </a:lnTo>
                  <a:lnTo>
                    <a:pt x="2932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02" name="Google Shape;902;p56"/>
            <p:cNvSpPr/>
            <p:nvPr/>
          </p:nvSpPr>
          <p:spPr>
            <a:xfrm>
              <a:off x="4939960" y="1802257"/>
              <a:ext cx="16" cy="7089"/>
            </a:xfrm>
            <a:custGeom>
              <a:avLst/>
              <a:gdLst/>
              <a:ahLst/>
              <a:cxnLst/>
              <a:rect l="l" t="t" r="r" b="b"/>
              <a:pathLst>
                <a:path w="1" h="441" extrusionOk="0">
                  <a:moveTo>
                    <a:pt x="0" y="1"/>
                  </a:moveTo>
                  <a:lnTo>
                    <a:pt x="0" y="44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03" name="Google Shape;903;p56"/>
            <p:cNvSpPr/>
            <p:nvPr/>
          </p:nvSpPr>
          <p:spPr>
            <a:xfrm>
              <a:off x="4593447" y="1699136"/>
              <a:ext cx="368326" cy="309396"/>
            </a:xfrm>
            <a:custGeom>
              <a:avLst/>
              <a:gdLst/>
              <a:ahLst/>
              <a:cxnLst/>
              <a:rect l="l" t="t" r="r" b="b"/>
              <a:pathLst>
                <a:path w="22913" h="19247" extrusionOk="0">
                  <a:moveTo>
                    <a:pt x="6892" y="0"/>
                  </a:moveTo>
                  <a:lnTo>
                    <a:pt x="7332" y="440"/>
                  </a:lnTo>
                  <a:lnTo>
                    <a:pt x="8249" y="1357"/>
                  </a:lnTo>
                  <a:lnTo>
                    <a:pt x="7809" y="1357"/>
                  </a:lnTo>
                  <a:lnTo>
                    <a:pt x="7809" y="1833"/>
                  </a:lnTo>
                  <a:lnTo>
                    <a:pt x="7809" y="2273"/>
                  </a:lnTo>
                  <a:lnTo>
                    <a:pt x="7809" y="2750"/>
                  </a:lnTo>
                  <a:lnTo>
                    <a:pt x="7332" y="3666"/>
                  </a:lnTo>
                  <a:lnTo>
                    <a:pt x="6892" y="3190"/>
                  </a:lnTo>
                  <a:lnTo>
                    <a:pt x="6892" y="2273"/>
                  </a:lnTo>
                  <a:lnTo>
                    <a:pt x="5976" y="2750"/>
                  </a:lnTo>
                  <a:lnTo>
                    <a:pt x="5976" y="1833"/>
                  </a:lnTo>
                  <a:lnTo>
                    <a:pt x="5976" y="917"/>
                  </a:lnTo>
                  <a:lnTo>
                    <a:pt x="5499" y="917"/>
                  </a:lnTo>
                  <a:lnTo>
                    <a:pt x="5059" y="440"/>
                  </a:lnTo>
                  <a:lnTo>
                    <a:pt x="5059" y="2273"/>
                  </a:lnTo>
                  <a:lnTo>
                    <a:pt x="4143" y="1833"/>
                  </a:lnTo>
                  <a:lnTo>
                    <a:pt x="4583" y="2273"/>
                  </a:lnTo>
                  <a:lnTo>
                    <a:pt x="5059" y="2750"/>
                  </a:lnTo>
                  <a:lnTo>
                    <a:pt x="4143" y="3190"/>
                  </a:lnTo>
                  <a:lnTo>
                    <a:pt x="3666" y="3190"/>
                  </a:lnTo>
                  <a:lnTo>
                    <a:pt x="3666" y="2750"/>
                  </a:lnTo>
                  <a:lnTo>
                    <a:pt x="3666" y="2273"/>
                  </a:lnTo>
                  <a:lnTo>
                    <a:pt x="3226" y="1833"/>
                  </a:lnTo>
                  <a:lnTo>
                    <a:pt x="3226" y="2273"/>
                  </a:lnTo>
                  <a:lnTo>
                    <a:pt x="3226" y="2750"/>
                  </a:lnTo>
                  <a:lnTo>
                    <a:pt x="2750" y="2750"/>
                  </a:lnTo>
                  <a:lnTo>
                    <a:pt x="2750" y="2273"/>
                  </a:lnTo>
                  <a:lnTo>
                    <a:pt x="2310" y="2750"/>
                  </a:lnTo>
                  <a:lnTo>
                    <a:pt x="2310" y="3190"/>
                  </a:lnTo>
                  <a:lnTo>
                    <a:pt x="3226" y="3190"/>
                  </a:lnTo>
                  <a:lnTo>
                    <a:pt x="3666" y="3666"/>
                  </a:lnTo>
                  <a:lnTo>
                    <a:pt x="4583" y="3666"/>
                  </a:lnTo>
                  <a:lnTo>
                    <a:pt x="5499" y="4106"/>
                  </a:lnTo>
                  <a:lnTo>
                    <a:pt x="5976" y="4583"/>
                  </a:lnTo>
                  <a:lnTo>
                    <a:pt x="5976" y="5023"/>
                  </a:lnTo>
                  <a:lnTo>
                    <a:pt x="6892" y="5023"/>
                  </a:lnTo>
                  <a:lnTo>
                    <a:pt x="6892" y="5939"/>
                  </a:lnTo>
                  <a:lnTo>
                    <a:pt x="6416" y="5939"/>
                  </a:lnTo>
                  <a:lnTo>
                    <a:pt x="5499" y="5499"/>
                  </a:lnTo>
                  <a:lnTo>
                    <a:pt x="4583" y="5499"/>
                  </a:lnTo>
                  <a:lnTo>
                    <a:pt x="5059" y="5939"/>
                  </a:lnTo>
                  <a:lnTo>
                    <a:pt x="5499" y="6416"/>
                  </a:lnTo>
                  <a:lnTo>
                    <a:pt x="5976" y="6856"/>
                  </a:lnTo>
                  <a:lnTo>
                    <a:pt x="5499" y="7332"/>
                  </a:lnTo>
                  <a:lnTo>
                    <a:pt x="5059" y="7772"/>
                  </a:lnTo>
                  <a:lnTo>
                    <a:pt x="4583" y="7332"/>
                  </a:lnTo>
                  <a:lnTo>
                    <a:pt x="4143" y="6856"/>
                  </a:lnTo>
                  <a:lnTo>
                    <a:pt x="3666" y="6856"/>
                  </a:lnTo>
                  <a:lnTo>
                    <a:pt x="2310" y="6416"/>
                  </a:lnTo>
                  <a:lnTo>
                    <a:pt x="1393" y="5939"/>
                  </a:lnTo>
                  <a:lnTo>
                    <a:pt x="477" y="6416"/>
                  </a:lnTo>
                  <a:lnTo>
                    <a:pt x="477" y="6856"/>
                  </a:lnTo>
                  <a:lnTo>
                    <a:pt x="2750" y="6856"/>
                  </a:lnTo>
                  <a:lnTo>
                    <a:pt x="3226" y="7332"/>
                  </a:lnTo>
                  <a:lnTo>
                    <a:pt x="3226" y="7772"/>
                  </a:lnTo>
                  <a:lnTo>
                    <a:pt x="3666" y="7772"/>
                  </a:lnTo>
                  <a:lnTo>
                    <a:pt x="3666" y="8249"/>
                  </a:lnTo>
                  <a:lnTo>
                    <a:pt x="3666" y="8689"/>
                  </a:lnTo>
                  <a:lnTo>
                    <a:pt x="3226" y="9165"/>
                  </a:lnTo>
                  <a:lnTo>
                    <a:pt x="3226" y="10082"/>
                  </a:lnTo>
                  <a:lnTo>
                    <a:pt x="3666" y="9605"/>
                  </a:lnTo>
                  <a:lnTo>
                    <a:pt x="3666" y="10082"/>
                  </a:lnTo>
                  <a:lnTo>
                    <a:pt x="3226" y="10522"/>
                  </a:lnTo>
                  <a:lnTo>
                    <a:pt x="2750" y="10998"/>
                  </a:lnTo>
                  <a:lnTo>
                    <a:pt x="2310" y="11438"/>
                  </a:lnTo>
                  <a:lnTo>
                    <a:pt x="1393" y="11438"/>
                  </a:lnTo>
                  <a:lnTo>
                    <a:pt x="917" y="11915"/>
                  </a:lnTo>
                  <a:lnTo>
                    <a:pt x="477" y="11438"/>
                  </a:lnTo>
                  <a:lnTo>
                    <a:pt x="0" y="12355"/>
                  </a:lnTo>
                  <a:lnTo>
                    <a:pt x="477" y="12831"/>
                  </a:lnTo>
                  <a:lnTo>
                    <a:pt x="917" y="12831"/>
                  </a:lnTo>
                  <a:lnTo>
                    <a:pt x="1393" y="13271"/>
                  </a:lnTo>
                  <a:lnTo>
                    <a:pt x="1833" y="13748"/>
                  </a:lnTo>
                  <a:lnTo>
                    <a:pt x="2750" y="14188"/>
                  </a:lnTo>
                  <a:lnTo>
                    <a:pt x="3666" y="14188"/>
                  </a:lnTo>
                  <a:lnTo>
                    <a:pt x="3666" y="14664"/>
                  </a:lnTo>
                  <a:lnTo>
                    <a:pt x="3666" y="15104"/>
                  </a:lnTo>
                  <a:lnTo>
                    <a:pt x="3666" y="15581"/>
                  </a:lnTo>
                  <a:lnTo>
                    <a:pt x="3666" y="16021"/>
                  </a:lnTo>
                  <a:lnTo>
                    <a:pt x="4143" y="16497"/>
                  </a:lnTo>
                  <a:lnTo>
                    <a:pt x="5059" y="17414"/>
                  </a:lnTo>
                  <a:lnTo>
                    <a:pt x="6416" y="17414"/>
                  </a:lnTo>
                  <a:lnTo>
                    <a:pt x="6416" y="17854"/>
                  </a:lnTo>
                  <a:lnTo>
                    <a:pt x="6416" y="18330"/>
                  </a:lnTo>
                  <a:lnTo>
                    <a:pt x="7332" y="18770"/>
                  </a:lnTo>
                  <a:lnTo>
                    <a:pt x="7809" y="19247"/>
                  </a:lnTo>
                  <a:lnTo>
                    <a:pt x="7809" y="18770"/>
                  </a:lnTo>
                  <a:lnTo>
                    <a:pt x="8249" y="18330"/>
                  </a:lnTo>
                  <a:lnTo>
                    <a:pt x="8249" y="18770"/>
                  </a:lnTo>
                  <a:lnTo>
                    <a:pt x="8725" y="18770"/>
                  </a:lnTo>
                  <a:lnTo>
                    <a:pt x="9642" y="17854"/>
                  </a:lnTo>
                  <a:lnTo>
                    <a:pt x="10082" y="17854"/>
                  </a:lnTo>
                  <a:lnTo>
                    <a:pt x="11475" y="18330"/>
                  </a:lnTo>
                  <a:lnTo>
                    <a:pt x="11915" y="17854"/>
                  </a:lnTo>
                  <a:lnTo>
                    <a:pt x="12391" y="18330"/>
                  </a:lnTo>
                  <a:lnTo>
                    <a:pt x="13308" y="18330"/>
                  </a:lnTo>
                  <a:lnTo>
                    <a:pt x="13308" y="18770"/>
                  </a:lnTo>
                  <a:lnTo>
                    <a:pt x="14224" y="18330"/>
                  </a:lnTo>
                  <a:lnTo>
                    <a:pt x="14664" y="17854"/>
                  </a:lnTo>
                  <a:lnTo>
                    <a:pt x="15581" y="18330"/>
                  </a:lnTo>
                  <a:lnTo>
                    <a:pt x="16057" y="18330"/>
                  </a:lnTo>
                  <a:lnTo>
                    <a:pt x="16497" y="17414"/>
                  </a:lnTo>
                  <a:lnTo>
                    <a:pt x="16974" y="17854"/>
                  </a:lnTo>
                  <a:lnTo>
                    <a:pt x="17414" y="18330"/>
                  </a:lnTo>
                  <a:lnTo>
                    <a:pt x="17890" y="17854"/>
                  </a:lnTo>
                  <a:lnTo>
                    <a:pt x="18330" y="17854"/>
                  </a:lnTo>
                  <a:lnTo>
                    <a:pt x="19247" y="17414"/>
                  </a:lnTo>
                  <a:lnTo>
                    <a:pt x="19723" y="16497"/>
                  </a:lnTo>
                  <a:lnTo>
                    <a:pt x="20163" y="16937"/>
                  </a:lnTo>
                  <a:lnTo>
                    <a:pt x="21556" y="16937"/>
                  </a:lnTo>
                  <a:lnTo>
                    <a:pt x="21556" y="15581"/>
                  </a:lnTo>
                  <a:lnTo>
                    <a:pt x="21996" y="15104"/>
                  </a:lnTo>
                  <a:lnTo>
                    <a:pt x="22473" y="15104"/>
                  </a:lnTo>
                  <a:lnTo>
                    <a:pt x="22473" y="14664"/>
                  </a:lnTo>
                  <a:lnTo>
                    <a:pt x="22473" y="14188"/>
                  </a:lnTo>
                  <a:lnTo>
                    <a:pt x="22913" y="13748"/>
                  </a:lnTo>
                  <a:lnTo>
                    <a:pt x="22913" y="13271"/>
                  </a:lnTo>
                  <a:lnTo>
                    <a:pt x="22473" y="12831"/>
                  </a:lnTo>
                  <a:lnTo>
                    <a:pt x="21996" y="12355"/>
                  </a:lnTo>
                  <a:lnTo>
                    <a:pt x="21996" y="11915"/>
                  </a:lnTo>
                  <a:lnTo>
                    <a:pt x="21080" y="11915"/>
                  </a:lnTo>
                  <a:lnTo>
                    <a:pt x="21080" y="11438"/>
                  </a:lnTo>
                  <a:lnTo>
                    <a:pt x="21556" y="10998"/>
                  </a:lnTo>
                  <a:lnTo>
                    <a:pt x="21996" y="11438"/>
                  </a:lnTo>
                  <a:lnTo>
                    <a:pt x="21996" y="10998"/>
                  </a:lnTo>
                  <a:lnTo>
                    <a:pt x="21556" y="10522"/>
                  </a:lnTo>
                  <a:lnTo>
                    <a:pt x="21556" y="10082"/>
                  </a:lnTo>
                  <a:lnTo>
                    <a:pt x="21556" y="9165"/>
                  </a:lnTo>
                  <a:lnTo>
                    <a:pt x="22473" y="8689"/>
                  </a:lnTo>
                  <a:lnTo>
                    <a:pt x="22473" y="8249"/>
                  </a:lnTo>
                  <a:lnTo>
                    <a:pt x="21996" y="8689"/>
                  </a:lnTo>
                  <a:lnTo>
                    <a:pt x="21080" y="8689"/>
                  </a:lnTo>
                  <a:lnTo>
                    <a:pt x="21080" y="8249"/>
                  </a:lnTo>
                  <a:lnTo>
                    <a:pt x="21080" y="7772"/>
                  </a:lnTo>
                  <a:lnTo>
                    <a:pt x="21556" y="7332"/>
                  </a:lnTo>
                  <a:lnTo>
                    <a:pt x="21556" y="6856"/>
                  </a:lnTo>
                  <a:lnTo>
                    <a:pt x="20163" y="6416"/>
                  </a:lnTo>
                  <a:lnTo>
                    <a:pt x="20163" y="6856"/>
                  </a:lnTo>
                  <a:lnTo>
                    <a:pt x="19723" y="7332"/>
                  </a:lnTo>
                  <a:lnTo>
                    <a:pt x="19247" y="8249"/>
                  </a:lnTo>
                  <a:lnTo>
                    <a:pt x="18807" y="8249"/>
                  </a:lnTo>
                  <a:lnTo>
                    <a:pt x="18330" y="7772"/>
                  </a:lnTo>
                  <a:lnTo>
                    <a:pt x="18330" y="7332"/>
                  </a:lnTo>
                  <a:lnTo>
                    <a:pt x="17414" y="7772"/>
                  </a:lnTo>
                  <a:lnTo>
                    <a:pt x="16497" y="8249"/>
                  </a:lnTo>
                  <a:lnTo>
                    <a:pt x="16057" y="8249"/>
                  </a:lnTo>
                  <a:lnTo>
                    <a:pt x="16497" y="6856"/>
                  </a:lnTo>
                  <a:lnTo>
                    <a:pt x="16057" y="6416"/>
                  </a:lnTo>
                  <a:lnTo>
                    <a:pt x="16057" y="6856"/>
                  </a:lnTo>
                  <a:lnTo>
                    <a:pt x="15581" y="7772"/>
                  </a:lnTo>
                  <a:lnTo>
                    <a:pt x="15581" y="8249"/>
                  </a:lnTo>
                  <a:lnTo>
                    <a:pt x="15141" y="8689"/>
                  </a:lnTo>
                  <a:lnTo>
                    <a:pt x="14664" y="8249"/>
                  </a:lnTo>
                  <a:lnTo>
                    <a:pt x="14224" y="7332"/>
                  </a:lnTo>
                  <a:lnTo>
                    <a:pt x="15141" y="6856"/>
                  </a:lnTo>
                  <a:lnTo>
                    <a:pt x="14664" y="5939"/>
                  </a:lnTo>
                  <a:lnTo>
                    <a:pt x="14224" y="5499"/>
                  </a:lnTo>
                  <a:lnTo>
                    <a:pt x="13748" y="5939"/>
                  </a:lnTo>
                  <a:lnTo>
                    <a:pt x="13308" y="5499"/>
                  </a:lnTo>
                  <a:lnTo>
                    <a:pt x="13308" y="5939"/>
                  </a:lnTo>
                  <a:lnTo>
                    <a:pt x="12831" y="6416"/>
                  </a:lnTo>
                  <a:lnTo>
                    <a:pt x="12391" y="6856"/>
                  </a:lnTo>
                  <a:lnTo>
                    <a:pt x="11915" y="6856"/>
                  </a:lnTo>
                  <a:lnTo>
                    <a:pt x="11915" y="6416"/>
                  </a:lnTo>
                  <a:lnTo>
                    <a:pt x="11915" y="5939"/>
                  </a:lnTo>
                  <a:lnTo>
                    <a:pt x="11915" y="5023"/>
                  </a:lnTo>
                  <a:lnTo>
                    <a:pt x="11475" y="4583"/>
                  </a:lnTo>
                  <a:lnTo>
                    <a:pt x="10998" y="5499"/>
                  </a:lnTo>
                  <a:lnTo>
                    <a:pt x="10558" y="6856"/>
                  </a:lnTo>
                  <a:lnTo>
                    <a:pt x="10082" y="6856"/>
                  </a:lnTo>
                  <a:lnTo>
                    <a:pt x="10082" y="6416"/>
                  </a:lnTo>
                  <a:lnTo>
                    <a:pt x="8725" y="6416"/>
                  </a:lnTo>
                  <a:lnTo>
                    <a:pt x="8249" y="7772"/>
                  </a:lnTo>
                  <a:lnTo>
                    <a:pt x="8249" y="7332"/>
                  </a:lnTo>
                  <a:lnTo>
                    <a:pt x="7332" y="7332"/>
                  </a:lnTo>
                  <a:lnTo>
                    <a:pt x="7332" y="6856"/>
                  </a:lnTo>
                  <a:lnTo>
                    <a:pt x="7809" y="6416"/>
                  </a:lnTo>
                  <a:lnTo>
                    <a:pt x="7809" y="5939"/>
                  </a:lnTo>
                  <a:lnTo>
                    <a:pt x="7809" y="5499"/>
                  </a:lnTo>
                  <a:lnTo>
                    <a:pt x="7809" y="4583"/>
                  </a:lnTo>
                  <a:lnTo>
                    <a:pt x="8249" y="4583"/>
                  </a:lnTo>
                  <a:lnTo>
                    <a:pt x="8725" y="4106"/>
                  </a:lnTo>
                  <a:lnTo>
                    <a:pt x="9165" y="3190"/>
                  </a:lnTo>
                  <a:lnTo>
                    <a:pt x="8725" y="3190"/>
                  </a:lnTo>
                  <a:lnTo>
                    <a:pt x="8725" y="2750"/>
                  </a:lnTo>
                  <a:lnTo>
                    <a:pt x="9165" y="2273"/>
                  </a:lnTo>
                  <a:lnTo>
                    <a:pt x="9165" y="1833"/>
                  </a:lnTo>
                  <a:lnTo>
                    <a:pt x="9165" y="917"/>
                  </a:lnTo>
                  <a:lnTo>
                    <a:pt x="780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04" name="Google Shape;904;p56"/>
            <p:cNvSpPr/>
            <p:nvPr/>
          </p:nvSpPr>
          <p:spPr>
            <a:xfrm>
              <a:off x="4622912" y="2818824"/>
              <a:ext cx="279930" cy="294671"/>
            </a:xfrm>
            <a:custGeom>
              <a:avLst/>
              <a:gdLst/>
              <a:ahLst/>
              <a:cxnLst/>
              <a:rect l="l" t="t" r="r" b="b"/>
              <a:pathLst>
                <a:path w="17414" h="18331" extrusionOk="0">
                  <a:moveTo>
                    <a:pt x="4143" y="11439"/>
                  </a:moveTo>
                  <a:lnTo>
                    <a:pt x="4583" y="11915"/>
                  </a:lnTo>
                  <a:lnTo>
                    <a:pt x="5499" y="11915"/>
                  </a:lnTo>
                  <a:lnTo>
                    <a:pt x="5976" y="12355"/>
                  </a:lnTo>
                  <a:lnTo>
                    <a:pt x="4583" y="12355"/>
                  </a:lnTo>
                  <a:lnTo>
                    <a:pt x="4143" y="11915"/>
                  </a:lnTo>
                  <a:lnTo>
                    <a:pt x="3666" y="11915"/>
                  </a:lnTo>
                  <a:lnTo>
                    <a:pt x="4143" y="11439"/>
                  </a:lnTo>
                  <a:close/>
                  <a:moveTo>
                    <a:pt x="13748" y="1"/>
                  </a:moveTo>
                  <a:lnTo>
                    <a:pt x="13308" y="441"/>
                  </a:lnTo>
                  <a:lnTo>
                    <a:pt x="11915" y="917"/>
                  </a:lnTo>
                  <a:lnTo>
                    <a:pt x="11475" y="1357"/>
                  </a:lnTo>
                  <a:lnTo>
                    <a:pt x="10998" y="1834"/>
                  </a:lnTo>
                  <a:lnTo>
                    <a:pt x="9642" y="2274"/>
                  </a:lnTo>
                  <a:lnTo>
                    <a:pt x="10082" y="2750"/>
                  </a:lnTo>
                  <a:lnTo>
                    <a:pt x="11475" y="3190"/>
                  </a:lnTo>
                  <a:lnTo>
                    <a:pt x="11915" y="3190"/>
                  </a:lnTo>
                  <a:lnTo>
                    <a:pt x="11475" y="3667"/>
                  </a:lnTo>
                  <a:lnTo>
                    <a:pt x="10558" y="3667"/>
                  </a:lnTo>
                  <a:lnTo>
                    <a:pt x="10558" y="4107"/>
                  </a:lnTo>
                  <a:lnTo>
                    <a:pt x="10558" y="4583"/>
                  </a:lnTo>
                  <a:lnTo>
                    <a:pt x="9642" y="5500"/>
                  </a:lnTo>
                  <a:lnTo>
                    <a:pt x="9165" y="5023"/>
                  </a:lnTo>
                  <a:lnTo>
                    <a:pt x="7809" y="4583"/>
                  </a:lnTo>
                  <a:lnTo>
                    <a:pt x="7809" y="4107"/>
                  </a:lnTo>
                  <a:lnTo>
                    <a:pt x="7332" y="3667"/>
                  </a:lnTo>
                  <a:lnTo>
                    <a:pt x="6892" y="3190"/>
                  </a:lnTo>
                  <a:lnTo>
                    <a:pt x="5976" y="3190"/>
                  </a:lnTo>
                  <a:lnTo>
                    <a:pt x="5499" y="4107"/>
                  </a:lnTo>
                  <a:lnTo>
                    <a:pt x="5059" y="4107"/>
                  </a:lnTo>
                  <a:lnTo>
                    <a:pt x="5499" y="4583"/>
                  </a:lnTo>
                  <a:lnTo>
                    <a:pt x="5499" y="5023"/>
                  </a:lnTo>
                  <a:lnTo>
                    <a:pt x="5499" y="5500"/>
                  </a:lnTo>
                  <a:lnTo>
                    <a:pt x="5059" y="5940"/>
                  </a:lnTo>
                  <a:lnTo>
                    <a:pt x="4583" y="6856"/>
                  </a:lnTo>
                  <a:lnTo>
                    <a:pt x="4143" y="6856"/>
                  </a:lnTo>
                  <a:lnTo>
                    <a:pt x="3666" y="7333"/>
                  </a:lnTo>
                  <a:lnTo>
                    <a:pt x="4143" y="8249"/>
                  </a:lnTo>
                  <a:lnTo>
                    <a:pt x="4143" y="8689"/>
                  </a:lnTo>
                  <a:lnTo>
                    <a:pt x="4583" y="8689"/>
                  </a:lnTo>
                  <a:lnTo>
                    <a:pt x="5059" y="9606"/>
                  </a:lnTo>
                  <a:lnTo>
                    <a:pt x="5499" y="9166"/>
                  </a:lnTo>
                  <a:lnTo>
                    <a:pt x="6892" y="9166"/>
                  </a:lnTo>
                  <a:lnTo>
                    <a:pt x="6892" y="9606"/>
                  </a:lnTo>
                  <a:lnTo>
                    <a:pt x="6416" y="10082"/>
                  </a:lnTo>
                  <a:lnTo>
                    <a:pt x="5976" y="10082"/>
                  </a:lnTo>
                  <a:lnTo>
                    <a:pt x="4583" y="10522"/>
                  </a:lnTo>
                  <a:lnTo>
                    <a:pt x="3666" y="11439"/>
                  </a:lnTo>
                  <a:lnTo>
                    <a:pt x="2310" y="11915"/>
                  </a:lnTo>
                  <a:lnTo>
                    <a:pt x="3226" y="12355"/>
                  </a:lnTo>
                  <a:lnTo>
                    <a:pt x="2310" y="12355"/>
                  </a:lnTo>
                  <a:lnTo>
                    <a:pt x="2750" y="12832"/>
                  </a:lnTo>
                  <a:lnTo>
                    <a:pt x="477" y="12832"/>
                  </a:lnTo>
                  <a:lnTo>
                    <a:pt x="0" y="13272"/>
                  </a:lnTo>
                  <a:lnTo>
                    <a:pt x="0" y="13748"/>
                  </a:lnTo>
                  <a:lnTo>
                    <a:pt x="1833" y="13748"/>
                  </a:lnTo>
                  <a:lnTo>
                    <a:pt x="2310" y="14188"/>
                  </a:lnTo>
                  <a:lnTo>
                    <a:pt x="917" y="14188"/>
                  </a:lnTo>
                  <a:lnTo>
                    <a:pt x="477" y="14665"/>
                  </a:lnTo>
                  <a:lnTo>
                    <a:pt x="0" y="15581"/>
                  </a:lnTo>
                  <a:lnTo>
                    <a:pt x="477" y="16021"/>
                  </a:lnTo>
                  <a:lnTo>
                    <a:pt x="917" y="15105"/>
                  </a:lnTo>
                  <a:lnTo>
                    <a:pt x="1393" y="15581"/>
                  </a:lnTo>
                  <a:lnTo>
                    <a:pt x="917" y="16498"/>
                  </a:lnTo>
                  <a:lnTo>
                    <a:pt x="917" y="16938"/>
                  </a:lnTo>
                  <a:lnTo>
                    <a:pt x="1393" y="16938"/>
                  </a:lnTo>
                  <a:lnTo>
                    <a:pt x="917" y="17414"/>
                  </a:lnTo>
                  <a:lnTo>
                    <a:pt x="917" y="17414"/>
                  </a:lnTo>
                  <a:lnTo>
                    <a:pt x="2310" y="16938"/>
                  </a:lnTo>
                  <a:lnTo>
                    <a:pt x="2310" y="17414"/>
                  </a:lnTo>
                  <a:lnTo>
                    <a:pt x="2310" y="18331"/>
                  </a:lnTo>
                  <a:lnTo>
                    <a:pt x="3226" y="17414"/>
                  </a:lnTo>
                  <a:lnTo>
                    <a:pt x="3666" y="17414"/>
                  </a:lnTo>
                  <a:lnTo>
                    <a:pt x="4583" y="17854"/>
                  </a:lnTo>
                  <a:lnTo>
                    <a:pt x="5499" y="17854"/>
                  </a:lnTo>
                  <a:lnTo>
                    <a:pt x="5976" y="17414"/>
                  </a:lnTo>
                  <a:lnTo>
                    <a:pt x="6416" y="17854"/>
                  </a:lnTo>
                  <a:lnTo>
                    <a:pt x="7332" y="17854"/>
                  </a:lnTo>
                  <a:lnTo>
                    <a:pt x="7332" y="17414"/>
                  </a:lnTo>
                  <a:lnTo>
                    <a:pt x="7809" y="17414"/>
                  </a:lnTo>
                  <a:lnTo>
                    <a:pt x="8249" y="16938"/>
                  </a:lnTo>
                  <a:lnTo>
                    <a:pt x="8249" y="17414"/>
                  </a:lnTo>
                  <a:lnTo>
                    <a:pt x="8725" y="16938"/>
                  </a:lnTo>
                  <a:lnTo>
                    <a:pt x="9165" y="16498"/>
                  </a:lnTo>
                  <a:lnTo>
                    <a:pt x="12831" y="16498"/>
                  </a:lnTo>
                  <a:lnTo>
                    <a:pt x="13308" y="16938"/>
                  </a:lnTo>
                  <a:lnTo>
                    <a:pt x="14224" y="16498"/>
                  </a:lnTo>
                  <a:lnTo>
                    <a:pt x="14664" y="15581"/>
                  </a:lnTo>
                  <a:lnTo>
                    <a:pt x="14664" y="15105"/>
                  </a:lnTo>
                  <a:lnTo>
                    <a:pt x="15141" y="15105"/>
                  </a:lnTo>
                  <a:lnTo>
                    <a:pt x="15581" y="14665"/>
                  </a:lnTo>
                  <a:lnTo>
                    <a:pt x="15581" y="14188"/>
                  </a:lnTo>
                  <a:lnTo>
                    <a:pt x="16057" y="14188"/>
                  </a:lnTo>
                  <a:lnTo>
                    <a:pt x="16057" y="13748"/>
                  </a:lnTo>
                  <a:lnTo>
                    <a:pt x="16057" y="13272"/>
                  </a:lnTo>
                  <a:lnTo>
                    <a:pt x="16057" y="12832"/>
                  </a:lnTo>
                  <a:lnTo>
                    <a:pt x="16497" y="12355"/>
                  </a:lnTo>
                  <a:lnTo>
                    <a:pt x="16497" y="11915"/>
                  </a:lnTo>
                  <a:lnTo>
                    <a:pt x="16497" y="10999"/>
                  </a:lnTo>
                  <a:lnTo>
                    <a:pt x="16974" y="10522"/>
                  </a:lnTo>
                  <a:lnTo>
                    <a:pt x="16497" y="9606"/>
                  </a:lnTo>
                  <a:lnTo>
                    <a:pt x="16497" y="9166"/>
                  </a:lnTo>
                  <a:lnTo>
                    <a:pt x="16974" y="8689"/>
                  </a:lnTo>
                  <a:lnTo>
                    <a:pt x="16497" y="8249"/>
                  </a:lnTo>
                  <a:lnTo>
                    <a:pt x="16974" y="8249"/>
                  </a:lnTo>
                  <a:lnTo>
                    <a:pt x="16974" y="8689"/>
                  </a:lnTo>
                  <a:lnTo>
                    <a:pt x="17414" y="8249"/>
                  </a:lnTo>
                  <a:lnTo>
                    <a:pt x="16974" y="7333"/>
                  </a:lnTo>
                  <a:lnTo>
                    <a:pt x="16497" y="6856"/>
                  </a:lnTo>
                  <a:lnTo>
                    <a:pt x="16497" y="6416"/>
                  </a:lnTo>
                  <a:lnTo>
                    <a:pt x="15581" y="5940"/>
                  </a:lnTo>
                  <a:lnTo>
                    <a:pt x="14664" y="5940"/>
                  </a:lnTo>
                  <a:lnTo>
                    <a:pt x="14224" y="6416"/>
                  </a:lnTo>
                  <a:lnTo>
                    <a:pt x="13748" y="6416"/>
                  </a:lnTo>
                  <a:lnTo>
                    <a:pt x="13308" y="5940"/>
                  </a:lnTo>
                  <a:lnTo>
                    <a:pt x="12831" y="5500"/>
                  </a:lnTo>
                  <a:lnTo>
                    <a:pt x="12391" y="5023"/>
                  </a:lnTo>
                  <a:lnTo>
                    <a:pt x="11915" y="4583"/>
                  </a:lnTo>
                  <a:lnTo>
                    <a:pt x="12391" y="4107"/>
                  </a:lnTo>
                  <a:lnTo>
                    <a:pt x="12391" y="3667"/>
                  </a:lnTo>
                  <a:lnTo>
                    <a:pt x="12831" y="3667"/>
                  </a:lnTo>
                  <a:lnTo>
                    <a:pt x="13308" y="4107"/>
                  </a:lnTo>
                  <a:lnTo>
                    <a:pt x="13748" y="3667"/>
                  </a:lnTo>
                  <a:lnTo>
                    <a:pt x="13748" y="3190"/>
                  </a:lnTo>
                  <a:lnTo>
                    <a:pt x="14224" y="2750"/>
                  </a:lnTo>
                  <a:lnTo>
                    <a:pt x="14664" y="1834"/>
                  </a:lnTo>
                  <a:lnTo>
                    <a:pt x="16057" y="1834"/>
                  </a:lnTo>
                  <a:lnTo>
                    <a:pt x="15581" y="1357"/>
                  </a:lnTo>
                  <a:lnTo>
                    <a:pt x="16497" y="1357"/>
                  </a:lnTo>
                  <a:lnTo>
                    <a:pt x="16974" y="917"/>
                  </a:lnTo>
                  <a:lnTo>
                    <a:pt x="16497" y="441"/>
                  </a:lnTo>
                  <a:lnTo>
                    <a:pt x="16057" y="1"/>
                  </a:lnTo>
                  <a:lnTo>
                    <a:pt x="16057" y="441"/>
                  </a:lnTo>
                  <a:lnTo>
                    <a:pt x="14664" y="441"/>
                  </a:lnTo>
                  <a:lnTo>
                    <a:pt x="1374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05" name="Google Shape;905;p56"/>
            <p:cNvSpPr/>
            <p:nvPr/>
          </p:nvSpPr>
          <p:spPr>
            <a:xfrm>
              <a:off x="4637637" y="3091086"/>
              <a:ext cx="22409" cy="14757"/>
            </a:xfrm>
            <a:custGeom>
              <a:avLst/>
              <a:gdLst/>
              <a:ahLst/>
              <a:cxnLst/>
              <a:rect l="l" t="t" r="r" b="b"/>
              <a:pathLst>
                <a:path w="1394" h="918" extrusionOk="0">
                  <a:moveTo>
                    <a:pt x="1394" y="1"/>
                  </a:moveTo>
                  <a:lnTo>
                    <a:pt x="1" y="917"/>
                  </a:lnTo>
                  <a:lnTo>
                    <a:pt x="477" y="917"/>
                  </a:lnTo>
                  <a:lnTo>
                    <a:pt x="139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06" name="Google Shape;906;p56"/>
            <p:cNvSpPr/>
            <p:nvPr/>
          </p:nvSpPr>
          <p:spPr>
            <a:xfrm>
              <a:off x="4814430" y="2840638"/>
              <a:ext cx="132619" cy="110805"/>
            </a:xfrm>
            <a:custGeom>
              <a:avLst/>
              <a:gdLst/>
              <a:ahLst/>
              <a:cxnLst/>
              <a:rect l="l" t="t" r="r" b="b"/>
              <a:pathLst>
                <a:path w="8250" h="6893" extrusionOk="0">
                  <a:moveTo>
                    <a:pt x="5060" y="0"/>
                  </a:moveTo>
                  <a:lnTo>
                    <a:pt x="4583" y="477"/>
                  </a:lnTo>
                  <a:lnTo>
                    <a:pt x="2750" y="477"/>
                  </a:lnTo>
                  <a:lnTo>
                    <a:pt x="2310" y="1393"/>
                  </a:lnTo>
                  <a:lnTo>
                    <a:pt x="1834" y="1833"/>
                  </a:lnTo>
                  <a:lnTo>
                    <a:pt x="1834" y="2310"/>
                  </a:lnTo>
                  <a:lnTo>
                    <a:pt x="1394" y="2750"/>
                  </a:lnTo>
                  <a:lnTo>
                    <a:pt x="917" y="2310"/>
                  </a:lnTo>
                  <a:lnTo>
                    <a:pt x="477" y="2310"/>
                  </a:lnTo>
                  <a:lnTo>
                    <a:pt x="477" y="2750"/>
                  </a:lnTo>
                  <a:lnTo>
                    <a:pt x="1" y="3226"/>
                  </a:lnTo>
                  <a:lnTo>
                    <a:pt x="477" y="3666"/>
                  </a:lnTo>
                  <a:lnTo>
                    <a:pt x="917" y="4143"/>
                  </a:lnTo>
                  <a:lnTo>
                    <a:pt x="1394" y="4583"/>
                  </a:lnTo>
                  <a:lnTo>
                    <a:pt x="1834" y="5059"/>
                  </a:lnTo>
                  <a:lnTo>
                    <a:pt x="2310" y="4583"/>
                  </a:lnTo>
                  <a:lnTo>
                    <a:pt x="3667" y="4583"/>
                  </a:lnTo>
                  <a:lnTo>
                    <a:pt x="4583" y="5059"/>
                  </a:lnTo>
                  <a:lnTo>
                    <a:pt x="4583" y="5499"/>
                  </a:lnTo>
                  <a:lnTo>
                    <a:pt x="5060" y="5976"/>
                  </a:lnTo>
                  <a:lnTo>
                    <a:pt x="5500" y="6892"/>
                  </a:lnTo>
                  <a:lnTo>
                    <a:pt x="5976" y="6416"/>
                  </a:lnTo>
                  <a:lnTo>
                    <a:pt x="6416" y="5976"/>
                  </a:lnTo>
                  <a:lnTo>
                    <a:pt x="7333" y="5976"/>
                  </a:lnTo>
                  <a:lnTo>
                    <a:pt x="7333" y="4583"/>
                  </a:lnTo>
                  <a:lnTo>
                    <a:pt x="7809" y="4143"/>
                  </a:lnTo>
                  <a:lnTo>
                    <a:pt x="7809" y="4583"/>
                  </a:lnTo>
                  <a:lnTo>
                    <a:pt x="7809" y="5059"/>
                  </a:lnTo>
                  <a:lnTo>
                    <a:pt x="8249" y="5059"/>
                  </a:lnTo>
                  <a:lnTo>
                    <a:pt x="8249" y="4583"/>
                  </a:lnTo>
                  <a:lnTo>
                    <a:pt x="8249" y="4143"/>
                  </a:lnTo>
                  <a:lnTo>
                    <a:pt x="7809" y="3666"/>
                  </a:lnTo>
                  <a:lnTo>
                    <a:pt x="7333" y="4143"/>
                  </a:lnTo>
                  <a:lnTo>
                    <a:pt x="6893" y="3666"/>
                  </a:lnTo>
                  <a:lnTo>
                    <a:pt x="7333" y="3226"/>
                  </a:lnTo>
                  <a:lnTo>
                    <a:pt x="7809" y="3226"/>
                  </a:lnTo>
                  <a:lnTo>
                    <a:pt x="7809" y="2750"/>
                  </a:lnTo>
                  <a:lnTo>
                    <a:pt x="7809" y="2310"/>
                  </a:lnTo>
                  <a:lnTo>
                    <a:pt x="7333" y="1393"/>
                  </a:lnTo>
                  <a:lnTo>
                    <a:pt x="6893" y="917"/>
                  </a:lnTo>
                  <a:lnTo>
                    <a:pt x="6893" y="477"/>
                  </a:lnTo>
                  <a:lnTo>
                    <a:pt x="5500" y="477"/>
                  </a:lnTo>
                  <a:lnTo>
                    <a:pt x="550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07" name="Google Shape;907;p56"/>
            <p:cNvSpPr/>
            <p:nvPr/>
          </p:nvSpPr>
          <p:spPr>
            <a:xfrm>
              <a:off x="5565808" y="4041649"/>
              <a:ext cx="66599" cy="110226"/>
            </a:xfrm>
            <a:custGeom>
              <a:avLst/>
              <a:gdLst/>
              <a:ahLst/>
              <a:cxnLst/>
              <a:rect l="l" t="t" r="r" b="b"/>
              <a:pathLst>
                <a:path w="4143" h="6857" extrusionOk="0">
                  <a:moveTo>
                    <a:pt x="1833" y="1"/>
                  </a:moveTo>
                  <a:lnTo>
                    <a:pt x="1393" y="441"/>
                  </a:lnTo>
                  <a:lnTo>
                    <a:pt x="917" y="917"/>
                  </a:lnTo>
                  <a:lnTo>
                    <a:pt x="477" y="1357"/>
                  </a:lnTo>
                  <a:lnTo>
                    <a:pt x="0" y="1834"/>
                  </a:lnTo>
                  <a:lnTo>
                    <a:pt x="477" y="2274"/>
                  </a:lnTo>
                  <a:lnTo>
                    <a:pt x="477" y="2750"/>
                  </a:lnTo>
                  <a:lnTo>
                    <a:pt x="477" y="3190"/>
                  </a:lnTo>
                  <a:lnTo>
                    <a:pt x="477" y="3667"/>
                  </a:lnTo>
                  <a:lnTo>
                    <a:pt x="477" y="4107"/>
                  </a:lnTo>
                  <a:lnTo>
                    <a:pt x="917" y="4107"/>
                  </a:lnTo>
                  <a:lnTo>
                    <a:pt x="477" y="4583"/>
                  </a:lnTo>
                  <a:lnTo>
                    <a:pt x="917" y="5023"/>
                  </a:lnTo>
                  <a:lnTo>
                    <a:pt x="917" y="5500"/>
                  </a:lnTo>
                  <a:lnTo>
                    <a:pt x="917" y="5940"/>
                  </a:lnTo>
                  <a:lnTo>
                    <a:pt x="1393" y="6416"/>
                  </a:lnTo>
                  <a:lnTo>
                    <a:pt x="1833" y="6416"/>
                  </a:lnTo>
                  <a:lnTo>
                    <a:pt x="2310" y="6856"/>
                  </a:lnTo>
                  <a:lnTo>
                    <a:pt x="2310" y="6416"/>
                  </a:lnTo>
                  <a:lnTo>
                    <a:pt x="2750" y="5940"/>
                  </a:lnTo>
                  <a:lnTo>
                    <a:pt x="2750" y="5500"/>
                  </a:lnTo>
                  <a:lnTo>
                    <a:pt x="3226" y="4583"/>
                  </a:lnTo>
                  <a:lnTo>
                    <a:pt x="3226" y="4107"/>
                  </a:lnTo>
                  <a:lnTo>
                    <a:pt x="3226" y="3667"/>
                  </a:lnTo>
                  <a:lnTo>
                    <a:pt x="3666" y="3190"/>
                  </a:lnTo>
                  <a:lnTo>
                    <a:pt x="4143" y="2274"/>
                  </a:lnTo>
                  <a:lnTo>
                    <a:pt x="4143" y="1357"/>
                  </a:lnTo>
                  <a:lnTo>
                    <a:pt x="3666" y="917"/>
                  </a:lnTo>
                  <a:lnTo>
                    <a:pt x="3666" y="441"/>
                  </a:lnTo>
                  <a:lnTo>
                    <a:pt x="366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08" name="Google Shape;908;p56"/>
            <p:cNvSpPr/>
            <p:nvPr/>
          </p:nvSpPr>
          <p:spPr>
            <a:xfrm>
              <a:off x="5521601" y="4159511"/>
              <a:ext cx="110805" cy="198623"/>
            </a:xfrm>
            <a:custGeom>
              <a:avLst/>
              <a:gdLst/>
              <a:ahLst/>
              <a:cxnLst/>
              <a:rect l="l" t="t" r="r" b="b"/>
              <a:pathLst>
                <a:path w="6893" h="12356" extrusionOk="0">
                  <a:moveTo>
                    <a:pt x="5060" y="1"/>
                  </a:moveTo>
                  <a:lnTo>
                    <a:pt x="4583" y="917"/>
                  </a:lnTo>
                  <a:lnTo>
                    <a:pt x="4143" y="917"/>
                  </a:lnTo>
                  <a:lnTo>
                    <a:pt x="4143" y="1357"/>
                  </a:lnTo>
                  <a:lnTo>
                    <a:pt x="3227" y="1357"/>
                  </a:lnTo>
                  <a:lnTo>
                    <a:pt x="2750" y="1834"/>
                  </a:lnTo>
                  <a:lnTo>
                    <a:pt x="1394" y="1834"/>
                  </a:lnTo>
                  <a:lnTo>
                    <a:pt x="917" y="2274"/>
                  </a:lnTo>
                  <a:lnTo>
                    <a:pt x="477" y="1834"/>
                  </a:lnTo>
                  <a:lnTo>
                    <a:pt x="477" y="2274"/>
                  </a:lnTo>
                  <a:lnTo>
                    <a:pt x="1" y="3190"/>
                  </a:lnTo>
                  <a:lnTo>
                    <a:pt x="1" y="3667"/>
                  </a:lnTo>
                  <a:lnTo>
                    <a:pt x="1" y="4107"/>
                  </a:lnTo>
                  <a:lnTo>
                    <a:pt x="477" y="5023"/>
                  </a:lnTo>
                  <a:lnTo>
                    <a:pt x="477" y="5500"/>
                  </a:lnTo>
                  <a:lnTo>
                    <a:pt x="477" y="6416"/>
                  </a:lnTo>
                  <a:lnTo>
                    <a:pt x="2310" y="6416"/>
                  </a:lnTo>
                  <a:lnTo>
                    <a:pt x="1394" y="6856"/>
                  </a:lnTo>
                  <a:lnTo>
                    <a:pt x="917" y="7333"/>
                  </a:lnTo>
                  <a:lnTo>
                    <a:pt x="1394" y="7773"/>
                  </a:lnTo>
                  <a:lnTo>
                    <a:pt x="1394" y="8249"/>
                  </a:lnTo>
                  <a:lnTo>
                    <a:pt x="917" y="8689"/>
                  </a:lnTo>
                  <a:lnTo>
                    <a:pt x="477" y="8689"/>
                  </a:lnTo>
                  <a:lnTo>
                    <a:pt x="917" y="9166"/>
                  </a:lnTo>
                  <a:lnTo>
                    <a:pt x="477" y="10522"/>
                  </a:lnTo>
                  <a:lnTo>
                    <a:pt x="917" y="10999"/>
                  </a:lnTo>
                  <a:lnTo>
                    <a:pt x="917" y="11439"/>
                  </a:lnTo>
                  <a:lnTo>
                    <a:pt x="917" y="11915"/>
                  </a:lnTo>
                  <a:lnTo>
                    <a:pt x="1834" y="12355"/>
                  </a:lnTo>
                  <a:lnTo>
                    <a:pt x="2750" y="12355"/>
                  </a:lnTo>
                  <a:lnTo>
                    <a:pt x="2750" y="11439"/>
                  </a:lnTo>
                  <a:lnTo>
                    <a:pt x="2750" y="10999"/>
                  </a:lnTo>
                  <a:lnTo>
                    <a:pt x="3227" y="10522"/>
                  </a:lnTo>
                  <a:lnTo>
                    <a:pt x="4583" y="10999"/>
                  </a:lnTo>
                  <a:lnTo>
                    <a:pt x="5060" y="10999"/>
                  </a:lnTo>
                  <a:lnTo>
                    <a:pt x="5500" y="11439"/>
                  </a:lnTo>
                  <a:lnTo>
                    <a:pt x="5976" y="10999"/>
                  </a:lnTo>
                  <a:lnTo>
                    <a:pt x="5976" y="10522"/>
                  </a:lnTo>
                  <a:lnTo>
                    <a:pt x="5976" y="9606"/>
                  </a:lnTo>
                  <a:lnTo>
                    <a:pt x="5500" y="8689"/>
                  </a:lnTo>
                  <a:lnTo>
                    <a:pt x="5976" y="7333"/>
                  </a:lnTo>
                  <a:lnTo>
                    <a:pt x="5976" y="6856"/>
                  </a:lnTo>
                  <a:lnTo>
                    <a:pt x="5976" y="6416"/>
                  </a:lnTo>
                  <a:lnTo>
                    <a:pt x="5976" y="5940"/>
                  </a:lnTo>
                  <a:lnTo>
                    <a:pt x="5976" y="5500"/>
                  </a:lnTo>
                  <a:lnTo>
                    <a:pt x="5976" y="5023"/>
                  </a:lnTo>
                  <a:lnTo>
                    <a:pt x="6416" y="5023"/>
                  </a:lnTo>
                  <a:lnTo>
                    <a:pt x="6893" y="4583"/>
                  </a:lnTo>
                  <a:lnTo>
                    <a:pt x="6893" y="4107"/>
                  </a:lnTo>
                  <a:lnTo>
                    <a:pt x="6416" y="4107"/>
                  </a:lnTo>
                  <a:lnTo>
                    <a:pt x="6893" y="3190"/>
                  </a:lnTo>
                  <a:lnTo>
                    <a:pt x="6893" y="2274"/>
                  </a:lnTo>
                  <a:lnTo>
                    <a:pt x="6416" y="2750"/>
                  </a:lnTo>
                  <a:lnTo>
                    <a:pt x="6416" y="2274"/>
                  </a:lnTo>
                  <a:lnTo>
                    <a:pt x="5976" y="1834"/>
                  </a:lnTo>
                  <a:lnTo>
                    <a:pt x="6416" y="1834"/>
                  </a:lnTo>
                  <a:lnTo>
                    <a:pt x="5500" y="917"/>
                  </a:lnTo>
                  <a:lnTo>
                    <a:pt x="5060" y="917"/>
                  </a:lnTo>
                  <a:lnTo>
                    <a:pt x="506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09" name="Google Shape;909;p56"/>
            <p:cNvSpPr/>
            <p:nvPr/>
          </p:nvSpPr>
          <p:spPr>
            <a:xfrm>
              <a:off x="5809199" y="4417049"/>
              <a:ext cx="220999" cy="140270"/>
            </a:xfrm>
            <a:custGeom>
              <a:avLst/>
              <a:gdLst/>
              <a:ahLst/>
              <a:cxnLst/>
              <a:rect l="l" t="t" r="r" b="b"/>
              <a:pathLst>
                <a:path w="13748" h="8726" extrusionOk="0">
                  <a:moveTo>
                    <a:pt x="13748" y="0"/>
                  </a:moveTo>
                  <a:lnTo>
                    <a:pt x="12831" y="477"/>
                  </a:lnTo>
                  <a:lnTo>
                    <a:pt x="11438" y="477"/>
                  </a:lnTo>
                  <a:lnTo>
                    <a:pt x="10998" y="1393"/>
                  </a:lnTo>
                  <a:lnTo>
                    <a:pt x="10522" y="917"/>
                  </a:lnTo>
                  <a:lnTo>
                    <a:pt x="10082" y="917"/>
                  </a:lnTo>
                  <a:lnTo>
                    <a:pt x="9605" y="1393"/>
                  </a:lnTo>
                  <a:lnTo>
                    <a:pt x="8249" y="1393"/>
                  </a:lnTo>
                  <a:lnTo>
                    <a:pt x="7332" y="1833"/>
                  </a:lnTo>
                  <a:lnTo>
                    <a:pt x="6416" y="1833"/>
                  </a:lnTo>
                  <a:lnTo>
                    <a:pt x="5499" y="1393"/>
                  </a:lnTo>
                  <a:lnTo>
                    <a:pt x="4106" y="1393"/>
                  </a:lnTo>
                  <a:lnTo>
                    <a:pt x="3666" y="917"/>
                  </a:lnTo>
                  <a:lnTo>
                    <a:pt x="2750" y="917"/>
                  </a:lnTo>
                  <a:lnTo>
                    <a:pt x="1833" y="1393"/>
                  </a:lnTo>
                  <a:lnTo>
                    <a:pt x="1833" y="917"/>
                  </a:lnTo>
                  <a:lnTo>
                    <a:pt x="1356" y="477"/>
                  </a:lnTo>
                  <a:lnTo>
                    <a:pt x="917" y="917"/>
                  </a:lnTo>
                  <a:lnTo>
                    <a:pt x="440" y="917"/>
                  </a:lnTo>
                  <a:lnTo>
                    <a:pt x="440" y="1833"/>
                  </a:lnTo>
                  <a:lnTo>
                    <a:pt x="0" y="2310"/>
                  </a:lnTo>
                  <a:lnTo>
                    <a:pt x="0" y="2750"/>
                  </a:lnTo>
                  <a:lnTo>
                    <a:pt x="440" y="3226"/>
                  </a:lnTo>
                  <a:lnTo>
                    <a:pt x="1356" y="3666"/>
                  </a:lnTo>
                  <a:lnTo>
                    <a:pt x="1833" y="3666"/>
                  </a:lnTo>
                  <a:lnTo>
                    <a:pt x="2750" y="4143"/>
                  </a:lnTo>
                  <a:lnTo>
                    <a:pt x="4106" y="4583"/>
                  </a:lnTo>
                  <a:lnTo>
                    <a:pt x="4583" y="5059"/>
                  </a:lnTo>
                  <a:lnTo>
                    <a:pt x="5022" y="5976"/>
                  </a:lnTo>
                  <a:lnTo>
                    <a:pt x="5939" y="5976"/>
                  </a:lnTo>
                  <a:lnTo>
                    <a:pt x="6416" y="6416"/>
                  </a:lnTo>
                  <a:lnTo>
                    <a:pt x="7772" y="6416"/>
                  </a:lnTo>
                  <a:lnTo>
                    <a:pt x="8689" y="6892"/>
                  </a:lnTo>
                  <a:lnTo>
                    <a:pt x="8689" y="7332"/>
                  </a:lnTo>
                  <a:lnTo>
                    <a:pt x="9165" y="8249"/>
                  </a:lnTo>
                  <a:lnTo>
                    <a:pt x="10082" y="8725"/>
                  </a:lnTo>
                  <a:lnTo>
                    <a:pt x="10522" y="8249"/>
                  </a:lnTo>
                  <a:lnTo>
                    <a:pt x="11915" y="8725"/>
                  </a:lnTo>
                  <a:lnTo>
                    <a:pt x="11438" y="7332"/>
                  </a:lnTo>
                  <a:lnTo>
                    <a:pt x="12831" y="6892"/>
                  </a:lnTo>
                  <a:lnTo>
                    <a:pt x="12355" y="5976"/>
                  </a:lnTo>
                  <a:lnTo>
                    <a:pt x="11915" y="5976"/>
                  </a:lnTo>
                  <a:lnTo>
                    <a:pt x="12355" y="5499"/>
                  </a:lnTo>
                  <a:lnTo>
                    <a:pt x="11915" y="5499"/>
                  </a:lnTo>
                  <a:lnTo>
                    <a:pt x="11915" y="5059"/>
                  </a:lnTo>
                  <a:lnTo>
                    <a:pt x="11915" y="4583"/>
                  </a:lnTo>
                  <a:lnTo>
                    <a:pt x="12355" y="4143"/>
                  </a:lnTo>
                  <a:lnTo>
                    <a:pt x="12355" y="3666"/>
                  </a:lnTo>
                  <a:lnTo>
                    <a:pt x="12355" y="3226"/>
                  </a:lnTo>
                  <a:lnTo>
                    <a:pt x="12355" y="2750"/>
                  </a:lnTo>
                  <a:lnTo>
                    <a:pt x="12831" y="1833"/>
                  </a:lnTo>
                  <a:lnTo>
                    <a:pt x="13271" y="1833"/>
                  </a:lnTo>
                  <a:lnTo>
                    <a:pt x="13748" y="917"/>
                  </a:lnTo>
                  <a:lnTo>
                    <a:pt x="13748" y="477"/>
                  </a:lnTo>
                  <a:lnTo>
                    <a:pt x="1374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10" name="Google Shape;910;p56"/>
            <p:cNvSpPr/>
            <p:nvPr/>
          </p:nvSpPr>
          <p:spPr>
            <a:xfrm>
              <a:off x="4969425" y="3017430"/>
              <a:ext cx="21814" cy="14741"/>
            </a:xfrm>
            <a:custGeom>
              <a:avLst/>
              <a:gdLst/>
              <a:ahLst/>
              <a:cxnLst/>
              <a:rect l="l" t="t" r="r" b="b"/>
              <a:pathLst>
                <a:path w="1357" h="917" extrusionOk="0">
                  <a:moveTo>
                    <a:pt x="0" y="0"/>
                  </a:moveTo>
                  <a:lnTo>
                    <a:pt x="0" y="917"/>
                  </a:lnTo>
                  <a:lnTo>
                    <a:pt x="917" y="917"/>
                  </a:lnTo>
                  <a:lnTo>
                    <a:pt x="1357" y="477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11" name="Google Shape;911;p56"/>
            <p:cNvSpPr/>
            <p:nvPr/>
          </p:nvSpPr>
          <p:spPr>
            <a:xfrm>
              <a:off x="5072546" y="3282620"/>
              <a:ext cx="21830" cy="7668"/>
            </a:xfrm>
            <a:custGeom>
              <a:avLst/>
              <a:gdLst/>
              <a:ahLst/>
              <a:cxnLst/>
              <a:rect l="l" t="t" r="r" b="b"/>
              <a:pathLst>
                <a:path w="1358" h="477" extrusionOk="0">
                  <a:moveTo>
                    <a:pt x="1" y="0"/>
                  </a:moveTo>
                  <a:lnTo>
                    <a:pt x="441" y="477"/>
                  </a:lnTo>
                  <a:lnTo>
                    <a:pt x="1357" y="477"/>
                  </a:lnTo>
                  <a:lnTo>
                    <a:pt x="135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12" name="Google Shape;912;p56"/>
            <p:cNvSpPr/>
            <p:nvPr/>
          </p:nvSpPr>
          <p:spPr>
            <a:xfrm>
              <a:off x="5168016" y="2553635"/>
              <a:ext cx="14757" cy="21830"/>
            </a:xfrm>
            <a:custGeom>
              <a:avLst/>
              <a:gdLst/>
              <a:ahLst/>
              <a:cxnLst/>
              <a:rect l="l" t="t" r="r" b="b"/>
              <a:pathLst>
                <a:path w="918" h="1358" extrusionOk="0">
                  <a:moveTo>
                    <a:pt x="917" y="1"/>
                  </a:moveTo>
                  <a:lnTo>
                    <a:pt x="477" y="441"/>
                  </a:lnTo>
                  <a:lnTo>
                    <a:pt x="1" y="441"/>
                  </a:lnTo>
                  <a:lnTo>
                    <a:pt x="477" y="917"/>
                  </a:lnTo>
                  <a:lnTo>
                    <a:pt x="917" y="1357"/>
                  </a:lnTo>
                  <a:lnTo>
                    <a:pt x="917" y="917"/>
                  </a:lnTo>
                  <a:lnTo>
                    <a:pt x="917" y="441"/>
                  </a:lnTo>
                  <a:lnTo>
                    <a:pt x="91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13" name="Google Shape;913;p56"/>
            <p:cNvSpPr/>
            <p:nvPr/>
          </p:nvSpPr>
          <p:spPr>
            <a:xfrm>
              <a:off x="5271153" y="2450513"/>
              <a:ext cx="22409" cy="66020"/>
            </a:xfrm>
            <a:custGeom>
              <a:avLst/>
              <a:gdLst/>
              <a:ahLst/>
              <a:cxnLst/>
              <a:rect l="l" t="t" r="r" b="b"/>
              <a:pathLst>
                <a:path w="1394" h="4107" extrusionOk="0">
                  <a:moveTo>
                    <a:pt x="1393" y="0"/>
                  </a:moveTo>
                  <a:lnTo>
                    <a:pt x="917" y="1357"/>
                  </a:lnTo>
                  <a:lnTo>
                    <a:pt x="917" y="1833"/>
                  </a:lnTo>
                  <a:lnTo>
                    <a:pt x="0" y="1833"/>
                  </a:lnTo>
                  <a:lnTo>
                    <a:pt x="0" y="2750"/>
                  </a:lnTo>
                  <a:lnTo>
                    <a:pt x="477" y="3190"/>
                  </a:lnTo>
                  <a:lnTo>
                    <a:pt x="477" y="3629"/>
                  </a:lnTo>
                  <a:lnTo>
                    <a:pt x="917" y="3190"/>
                  </a:lnTo>
                  <a:lnTo>
                    <a:pt x="917" y="2750"/>
                  </a:lnTo>
                  <a:lnTo>
                    <a:pt x="1393" y="2273"/>
                  </a:lnTo>
                  <a:lnTo>
                    <a:pt x="1393" y="1833"/>
                  </a:lnTo>
                  <a:lnTo>
                    <a:pt x="1393" y="1357"/>
                  </a:lnTo>
                  <a:lnTo>
                    <a:pt x="1393" y="917"/>
                  </a:lnTo>
                  <a:lnTo>
                    <a:pt x="1393" y="0"/>
                  </a:lnTo>
                  <a:close/>
                  <a:moveTo>
                    <a:pt x="477" y="3629"/>
                  </a:moveTo>
                  <a:lnTo>
                    <a:pt x="0" y="4106"/>
                  </a:lnTo>
                  <a:lnTo>
                    <a:pt x="0" y="4106"/>
                  </a:lnTo>
                  <a:lnTo>
                    <a:pt x="477" y="3666"/>
                  </a:lnTo>
                  <a:lnTo>
                    <a:pt x="477" y="3629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14" name="Google Shape;914;p56"/>
            <p:cNvSpPr/>
            <p:nvPr/>
          </p:nvSpPr>
          <p:spPr>
            <a:xfrm>
              <a:off x="4969425" y="2575448"/>
              <a:ext cx="51279" cy="51874"/>
            </a:xfrm>
            <a:custGeom>
              <a:avLst/>
              <a:gdLst/>
              <a:ahLst/>
              <a:cxnLst/>
              <a:rect l="l" t="t" r="r" b="b"/>
              <a:pathLst>
                <a:path w="3190" h="3227" extrusionOk="0">
                  <a:moveTo>
                    <a:pt x="3190" y="0"/>
                  </a:moveTo>
                  <a:lnTo>
                    <a:pt x="2750" y="477"/>
                  </a:lnTo>
                  <a:lnTo>
                    <a:pt x="1357" y="477"/>
                  </a:lnTo>
                  <a:lnTo>
                    <a:pt x="1357" y="1393"/>
                  </a:lnTo>
                  <a:lnTo>
                    <a:pt x="917" y="917"/>
                  </a:lnTo>
                  <a:lnTo>
                    <a:pt x="917" y="477"/>
                  </a:lnTo>
                  <a:lnTo>
                    <a:pt x="440" y="917"/>
                  </a:lnTo>
                  <a:lnTo>
                    <a:pt x="440" y="1393"/>
                  </a:lnTo>
                  <a:lnTo>
                    <a:pt x="0" y="2310"/>
                  </a:lnTo>
                  <a:lnTo>
                    <a:pt x="0" y="3226"/>
                  </a:lnTo>
                  <a:lnTo>
                    <a:pt x="440" y="2310"/>
                  </a:lnTo>
                  <a:lnTo>
                    <a:pt x="917" y="1833"/>
                  </a:lnTo>
                  <a:lnTo>
                    <a:pt x="1357" y="2310"/>
                  </a:lnTo>
                  <a:lnTo>
                    <a:pt x="1357" y="2750"/>
                  </a:lnTo>
                  <a:lnTo>
                    <a:pt x="1833" y="2310"/>
                  </a:lnTo>
                  <a:lnTo>
                    <a:pt x="1833" y="1833"/>
                  </a:lnTo>
                  <a:lnTo>
                    <a:pt x="2273" y="1393"/>
                  </a:lnTo>
                  <a:lnTo>
                    <a:pt x="2750" y="1393"/>
                  </a:lnTo>
                  <a:lnTo>
                    <a:pt x="2750" y="917"/>
                  </a:lnTo>
                  <a:lnTo>
                    <a:pt x="3190" y="477"/>
                  </a:lnTo>
                  <a:lnTo>
                    <a:pt x="319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15" name="Google Shape;915;p56"/>
            <p:cNvSpPr/>
            <p:nvPr/>
          </p:nvSpPr>
          <p:spPr>
            <a:xfrm>
              <a:off x="4984150" y="2936686"/>
              <a:ext cx="21830" cy="21830"/>
            </a:xfrm>
            <a:custGeom>
              <a:avLst/>
              <a:gdLst/>
              <a:ahLst/>
              <a:cxnLst/>
              <a:rect l="l" t="t" r="r" b="b"/>
              <a:pathLst>
                <a:path w="1358" h="1358" extrusionOk="0">
                  <a:moveTo>
                    <a:pt x="917" y="1"/>
                  </a:moveTo>
                  <a:lnTo>
                    <a:pt x="441" y="441"/>
                  </a:lnTo>
                  <a:lnTo>
                    <a:pt x="1" y="1357"/>
                  </a:lnTo>
                  <a:lnTo>
                    <a:pt x="441" y="1357"/>
                  </a:lnTo>
                  <a:lnTo>
                    <a:pt x="1357" y="917"/>
                  </a:lnTo>
                  <a:lnTo>
                    <a:pt x="1357" y="441"/>
                  </a:lnTo>
                  <a:lnTo>
                    <a:pt x="91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16" name="Google Shape;916;p56"/>
            <p:cNvSpPr/>
            <p:nvPr/>
          </p:nvSpPr>
          <p:spPr>
            <a:xfrm>
              <a:off x="4976498" y="2649104"/>
              <a:ext cx="22409" cy="22409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1393" y="1"/>
                  </a:moveTo>
                  <a:lnTo>
                    <a:pt x="0" y="477"/>
                  </a:lnTo>
                  <a:lnTo>
                    <a:pt x="477" y="917"/>
                  </a:lnTo>
                  <a:lnTo>
                    <a:pt x="477" y="1394"/>
                  </a:lnTo>
                  <a:lnTo>
                    <a:pt x="1393" y="917"/>
                  </a:lnTo>
                  <a:lnTo>
                    <a:pt x="1393" y="477"/>
                  </a:lnTo>
                  <a:lnTo>
                    <a:pt x="139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17" name="Google Shape;917;p56"/>
            <p:cNvSpPr/>
            <p:nvPr/>
          </p:nvSpPr>
          <p:spPr>
            <a:xfrm>
              <a:off x="4991223" y="2642031"/>
              <a:ext cx="22409" cy="51295"/>
            </a:xfrm>
            <a:custGeom>
              <a:avLst/>
              <a:gdLst/>
              <a:ahLst/>
              <a:cxnLst/>
              <a:rect l="l" t="t" r="r" b="b"/>
              <a:pathLst>
                <a:path w="1394" h="3191" extrusionOk="0">
                  <a:moveTo>
                    <a:pt x="1394" y="1"/>
                  </a:moveTo>
                  <a:lnTo>
                    <a:pt x="917" y="917"/>
                  </a:lnTo>
                  <a:lnTo>
                    <a:pt x="477" y="1357"/>
                  </a:lnTo>
                  <a:lnTo>
                    <a:pt x="1" y="2274"/>
                  </a:lnTo>
                  <a:lnTo>
                    <a:pt x="477" y="2750"/>
                  </a:lnTo>
                  <a:lnTo>
                    <a:pt x="477" y="3190"/>
                  </a:lnTo>
                  <a:lnTo>
                    <a:pt x="917" y="2274"/>
                  </a:lnTo>
                  <a:lnTo>
                    <a:pt x="917" y="1834"/>
                  </a:lnTo>
                  <a:lnTo>
                    <a:pt x="917" y="1357"/>
                  </a:lnTo>
                  <a:lnTo>
                    <a:pt x="1394" y="917"/>
                  </a:lnTo>
                  <a:lnTo>
                    <a:pt x="139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18" name="Google Shape;918;p56"/>
            <p:cNvSpPr/>
            <p:nvPr/>
          </p:nvSpPr>
          <p:spPr>
            <a:xfrm>
              <a:off x="4984150" y="2752241"/>
              <a:ext cx="16" cy="7668"/>
            </a:xfrm>
            <a:custGeom>
              <a:avLst/>
              <a:gdLst/>
              <a:ahLst/>
              <a:cxnLst/>
              <a:rect l="l" t="t" r="r" b="b"/>
              <a:pathLst>
                <a:path w="1" h="477" extrusionOk="0">
                  <a:moveTo>
                    <a:pt x="1" y="47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19" name="Google Shape;919;p56"/>
            <p:cNvSpPr/>
            <p:nvPr/>
          </p:nvSpPr>
          <p:spPr>
            <a:xfrm>
              <a:off x="4976498" y="2730427"/>
              <a:ext cx="7668" cy="7089"/>
            </a:xfrm>
            <a:custGeom>
              <a:avLst/>
              <a:gdLst/>
              <a:ahLst/>
              <a:cxnLst/>
              <a:rect l="l" t="t" r="r" b="b"/>
              <a:pathLst>
                <a:path w="477" h="441" extrusionOk="0">
                  <a:moveTo>
                    <a:pt x="477" y="1"/>
                  </a:moveTo>
                  <a:lnTo>
                    <a:pt x="0" y="441"/>
                  </a:lnTo>
                  <a:lnTo>
                    <a:pt x="477" y="44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20" name="Google Shape;920;p56"/>
            <p:cNvSpPr/>
            <p:nvPr/>
          </p:nvSpPr>
          <p:spPr>
            <a:xfrm>
              <a:off x="4976498" y="2737500"/>
              <a:ext cx="22409" cy="14757"/>
            </a:xfrm>
            <a:custGeom>
              <a:avLst/>
              <a:gdLst/>
              <a:ahLst/>
              <a:cxnLst/>
              <a:rect l="l" t="t" r="r" b="b"/>
              <a:pathLst>
                <a:path w="1394" h="918" extrusionOk="0">
                  <a:moveTo>
                    <a:pt x="477" y="1"/>
                  </a:moveTo>
                  <a:lnTo>
                    <a:pt x="477" y="477"/>
                  </a:lnTo>
                  <a:lnTo>
                    <a:pt x="0" y="917"/>
                  </a:lnTo>
                  <a:lnTo>
                    <a:pt x="1393" y="917"/>
                  </a:lnTo>
                  <a:lnTo>
                    <a:pt x="917" y="477"/>
                  </a:lnTo>
                  <a:lnTo>
                    <a:pt x="91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21" name="Google Shape;921;p56"/>
            <p:cNvSpPr/>
            <p:nvPr/>
          </p:nvSpPr>
          <p:spPr>
            <a:xfrm>
              <a:off x="4829171" y="3267879"/>
              <a:ext cx="14741" cy="16"/>
            </a:xfrm>
            <a:custGeom>
              <a:avLst/>
              <a:gdLst/>
              <a:ahLst/>
              <a:cxnLst/>
              <a:rect l="l" t="t" r="r" b="b"/>
              <a:pathLst>
                <a:path w="917" h="1" extrusionOk="0">
                  <a:moveTo>
                    <a:pt x="0" y="1"/>
                  </a:moveTo>
                  <a:lnTo>
                    <a:pt x="917" y="1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22" name="Google Shape;922;p56"/>
            <p:cNvSpPr/>
            <p:nvPr/>
          </p:nvSpPr>
          <p:spPr>
            <a:xfrm>
              <a:off x="5057822" y="2973224"/>
              <a:ext cx="7089" cy="14757"/>
            </a:xfrm>
            <a:custGeom>
              <a:avLst/>
              <a:gdLst/>
              <a:ahLst/>
              <a:cxnLst/>
              <a:rect l="l" t="t" r="r" b="b"/>
              <a:pathLst>
                <a:path w="441" h="918" extrusionOk="0">
                  <a:moveTo>
                    <a:pt x="0" y="917"/>
                  </a:moveTo>
                  <a:lnTo>
                    <a:pt x="440" y="1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23" name="Google Shape;923;p56"/>
            <p:cNvSpPr/>
            <p:nvPr/>
          </p:nvSpPr>
          <p:spPr>
            <a:xfrm>
              <a:off x="4843896" y="2848289"/>
              <a:ext cx="441998" cy="441998"/>
            </a:xfrm>
            <a:custGeom>
              <a:avLst/>
              <a:gdLst/>
              <a:ahLst/>
              <a:cxnLst/>
              <a:rect l="l" t="t" r="r" b="b"/>
              <a:pathLst>
                <a:path w="27496" h="27496" extrusionOk="0">
                  <a:moveTo>
                    <a:pt x="19724" y="1"/>
                  </a:moveTo>
                  <a:lnTo>
                    <a:pt x="19724" y="441"/>
                  </a:lnTo>
                  <a:lnTo>
                    <a:pt x="19247" y="1357"/>
                  </a:lnTo>
                  <a:lnTo>
                    <a:pt x="18807" y="1357"/>
                  </a:lnTo>
                  <a:lnTo>
                    <a:pt x="19247" y="1834"/>
                  </a:lnTo>
                  <a:lnTo>
                    <a:pt x="18807" y="2274"/>
                  </a:lnTo>
                  <a:lnTo>
                    <a:pt x="18331" y="1834"/>
                  </a:lnTo>
                  <a:lnTo>
                    <a:pt x="17891" y="1834"/>
                  </a:lnTo>
                  <a:lnTo>
                    <a:pt x="17891" y="2274"/>
                  </a:lnTo>
                  <a:lnTo>
                    <a:pt x="17414" y="2274"/>
                  </a:lnTo>
                  <a:lnTo>
                    <a:pt x="17414" y="2750"/>
                  </a:lnTo>
                  <a:lnTo>
                    <a:pt x="17414" y="3190"/>
                  </a:lnTo>
                  <a:lnTo>
                    <a:pt x="16974" y="3190"/>
                  </a:lnTo>
                  <a:lnTo>
                    <a:pt x="16498" y="3667"/>
                  </a:lnTo>
                  <a:lnTo>
                    <a:pt x="16058" y="4107"/>
                  </a:lnTo>
                  <a:lnTo>
                    <a:pt x="15581" y="4107"/>
                  </a:lnTo>
                  <a:lnTo>
                    <a:pt x="15581" y="3667"/>
                  </a:lnTo>
                  <a:lnTo>
                    <a:pt x="15141" y="3667"/>
                  </a:lnTo>
                  <a:lnTo>
                    <a:pt x="15141" y="4107"/>
                  </a:lnTo>
                  <a:lnTo>
                    <a:pt x="14225" y="4107"/>
                  </a:lnTo>
                  <a:lnTo>
                    <a:pt x="14665" y="4583"/>
                  </a:lnTo>
                  <a:lnTo>
                    <a:pt x="13748" y="4107"/>
                  </a:lnTo>
                  <a:lnTo>
                    <a:pt x="13308" y="4583"/>
                  </a:lnTo>
                  <a:lnTo>
                    <a:pt x="12832" y="5023"/>
                  </a:lnTo>
                  <a:lnTo>
                    <a:pt x="12832" y="5500"/>
                  </a:lnTo>
                  <a:lnTo>
                    <a:pt x="13308" y="6416"/>
                  </a:lnTo>
                  <a:lnTo>
                    <a:pt x="13308" y="6856"/>
                  </a:lnTo>
                  <a:lnTo>
                    <a:pt x="13748" y="7333"/>
                  </a:lnTo>
                  <a:lnTo>
                    <a:pt x="14225" y="7333"/>
                  </a:lnTo>
                  <a:lnTo>
                    <a:pt x="13748" y="7773"/>
                  </a:lnTo>
                  <a:lnTo>
                    <a:pt x="14225" y="7773"/>
                  </a:lnTo>
                  <a:lnTo>
                    <a:pt x="15141" y="8249"/>
                  </a:lnTo>
                  <a:lnTo>
                    <a:pt x="15141" y="8689"/>
                  </a:lnTo>
                  <a:lnTo>
                    <a:pt x="14225" y="8689"/>
                  </a:lnTo>
                  <a:lnTo>
                    <a:pt x="14225" y="9606"/>
                  </a:lnTo>
                  <a:lnTo>
                    <a:pt x="13748" y="9606"/>
                  </a:lnTo>
                  <a:lnTo>
                    <a:pt x="13748" y="10082"/>
                  </a:lnTo>
                  <a:lnTo>
                    <a:pt x="13748" y="10522"/>
                  </a:lnTo>
                  <a:lnTo>
                    <a:pt x="13308" y="10522"/>
                  </a:lnTo>
                  <a:lnTo>
                    <a:pt x="12832" y="10999"/>
                  </a:lnTo>
                  <a:lnTo>
                    <a:pt x="12832" y="11439"/>
                  </a:lnTo>
                  <a:lnTo>
                    <a:pt x="13308" y="11439"/>
                  </a:lnTo>
                  <a:lnTo>
                    <a:pt x="13308" y="11915"/>
                  </a:lnTo>
                  <a:lnTo>
                    <a:pt x="13748" y="12355"/>
                  </a:lnTo>
                  <a:lnTo>
                    <a:pt x="14225" y="12355"/>
                  </a:lnTo>
                  <a:lnTo>
                    <a:pt x="13748" y="12832"/>
                  </a:lnTo>
                  <a:lnTo>
                    <a:pt x="13308" y="12832"/>
                  </a:lnTo>
                  <a:lnTo>
                    <a:pt x="12832" y="12355"/>
                  </a:lnTo>
                  <a:lnTo>
                    <a:pt x="12832" y="12832"/>
                  </a:lnTo>
                  <a:lnTo>
                    <a:pt x="12832" y="13272"/>
                  </a:lnTo>
                  <a:lnTo>
                    <a:pt x="12832" y="13748"/>
                  </a:lnTo>
                  <a:lnTo>
                    <a:pt x="13308" y="14188"/>
                  </a:lnTo>
                  <a:lnTo>
                    <a:pt x="13308" y="14665"/>
                  </a:lnTo>
                  <a:lnTo>
                    <a:pt x="12832" y="15105"/>
                  </a:lnTo>
                  <a:lnTo>
                    <a:pt x="12392" y="15581"/>
                  </a:lnTo>
                  <a:lnTo>
                    <a:pt x="12392" y="16021"/>
                  </a:lnTo>
                  <a:lnTo>
                    <a:pt x="12392" y="16498"/>
                  </a:lnTo>
                  <a:lnTo>
                    <a:pt x="11915" y="16938"/>
                  </a:lnTo>
                  <a:lnTo>
                    <a:pt x="11475" y="17854"/>
                  </a:lnTo>
                  <a:lnTo>
                    <a:pt x="10999" y="18771"/>
                  </a:lnTo>
                  <a:lnTo>
                    <a:pt x="10999" y="19247"/>
                  </a:lnTo>
                  <a:lnTo>
                    <a:pt x="11475" y="19687"/>
                  </a:lnTo>
                  <a:lnTo>
                    <a:pt x="11915" y="19687"/>
                  </a:lnTo>
                  <a:lnTo>
                    <a:pt x="11915" y="20604"/>
                  </a:lnTo>
                  <a:lnTo>
                    <a:pt x="11475" y="20604"/>
                  </a:lnTo>
                  <a:lnTo>
                    <a:pt x="11475" y="21080"/>
                  </a:lnTo>
                  <a:lnTo>
                    <a:pt x="12832" y="21080"/>
                  </a:lnTo>
                  <a:lnTo>
                    <a:pt x="12392" y="21520"/>
                  </a:lnTo>
                  <a:lnTo>
                    <a:pt x="11915" y="21997"/>
                  </a:lnTo>
                  <a:lnTo>
                    <a:pt x="10559" y="21997"/>
                  </a:lnTo>
                  <a:lnTo>
                    <a:pt x="10082" y="22437"/>
                  </a:lnTo>
                  <a:lnTo>
                    <a:pt x="10559" y="22913"/>
                  </a:lnTo>
                  <a:lnTo>
                    <a:pt x="8249" y="22913"/>
                  </a:lnTo>
                  <a:lnTo>
                    <a:pt x="7809" y="23353"/>
                  </a:lnTo>
                  <a:lnTo>
                    <a:pt x="7333" y="22913"/>
                  </a:lnTo>
                  <a:lnTo>
                    <a:pt x="6893" y="22913"/>
                  </a:lnTo>
                  <a:lnTo>
                    <a:pt x="6893" y="22437"/>
                  </a:lnTo>
                  <a:lnTo>
                    <a:pt x="5500" y="22437"/>
                  </a:lnTo>
                  <a:lnTo>
                    <a:pt x="5976" y="22913"/>
                  </a:lnTo>
                  <a:lnTo>
                    <a:pt x="5500" y="23353"/>
                  </a:lnTo>
                  <a:lnTo>
                    <a:pt x="5060" y="22913"/>
                  </a:lnTo>
                  <a:lnTo>
                    <a:pt x="4583" y="22913"/>
                  </a:lnTo>
                  <a:lnTo>
                    <a:pt x="4583" y="23353"/>
                  </a:lnTo>
                  <a:lnTo>
                    <a:pt x="4143" y="24270"/>
                  </a:lnTo>
                  <a:lnTo>
                    <a:pt x="3227" y="24270"/>
                  </a:lnTo>
                  <a:lnTo>
                    <a:pt x="1394" y="25186"/>
                  </a:lnTo>
                  <a:lnTo>
                    <a:pt x="1834" y="25663"/>
                  </a:lnTo>
                  <a:lnTo>
                    <a:pt x="917" y="25663"/>
                  </a:lnTo>
                  <a:lnTo>
                    <a:pt x="1" y="26103"/>
                  </a:lnTo>
                  <a:lnTo>
                    <a:pt x="477" y="27019"/>
                  </a:lnTo>
                  <a:lnTo>
                    <a:pt x="1394" y="27019"/>
                  </a:lnTo>
                  <a:lnTo>
                    <a:pt x="1394" y="26579"/>
                  </a:lnTo>
                  <a:lnTo>
                    <a:pt x="1834" y="26579"/>
                  </a:lnTo>
                  <a:lnTo>
                    <a:pt x="1834" y="27019"/>
                  </a:lnTo>
                  <a:lnTo>
                    <a:pt x="2310" y="26579"/>
                  </a:lnTo>
                  <a:lnTo>
                    <a:pt x="3227" y="26103"/>
                  </a:lnTo>
                  <a:lnTo>
                    <a:pt x="4143" y="26579"/>
                  </a:lnTo>
                  <a:lnTo>
                    <a:pt x="5060" y="26103"/>
                  </a:lnTo>
                  <a:lnTo>
                    <a:pt x="5060" y="27019"/>
                  </a:lnTo>
                  <a:lnTo>
                    <a:pt x="5500" y="27496"/>
                  </a:lnTo>
                  <a:lnTo>
                    <a:pt x="6893" y="27019"/>
                  </a:lnTo>
                  <a:lnTo>
                    <a:pt x="7333" y="26579"/>
                  </a:lnTo>
                  <a:lnTo>
                    <a:pt x="6893" y="26103"/>
                  </a:lnTo>
                  <a:lnTo>
                    <a:pt x="6893" y="25663"/>
                  </a:lnTo>
                  <a:lnTo>
                    <a:pt x="7333" y="25186"/>
                  </a:lnTo>
                  <a:lnTo>
                    <a:pt x="8249" y="25663"/>
                  </a:lnTo>
                  <a:lnTo>
                    <a:pt x="10082" y="25663"/>
                  </a:lnTo>
                  <a:lnTo>
                    <a:pt x="10559" y="26103"/>
                  </a:lnTo>
                  <a:lnTo>
                    <a:pt x="10999" y="26579"/>
                  </a:lnTo>
                  <a:lnTo>
                    <a:pt x="10999" y="27019"/>
                  </a:lnTo>
                  <a:lnTo>
                    <a:pt x="11475" y="27019"/>
                  </a:lnTo>
                  <a:lnTo>
                    <a:pt x="11915" y="26103"/>
                  </a:lnTo>
                  <a:lnTo>
                    <a:pt x="12832" y="26103"/>
                  </a:lnTo>
                  <a:lnTo>
                    <a:pt x="13748" y="26579"/>
                  </a:lnTo>
                  <a:lnTo>
                    <a:pt x="14665" y="26579"/>
                  </a:lnTo>
                  <a:lnTo>
                    <a:pt x="14665" y="26103"/>
                  </a:lnTo>
                  <a:lnTo>
                    <a:pt x="15141" y="25663"/>
                  </a:lnTo>
                  <a:lnTo>
                    <a:pt x="15581" y="26103"/>
                  </a:lnTo>
                  <a:lnTo>
                    <a:pt x="16058" y="26579"/>
                  </a:lnTo>
                  <a:lnTo>
                    <a:pt x="16974" y="26579"/>
                  </a:lnTo>
                  <a:lnTo>
                    <a:pt x="16974" y="27019"/>
                  </a:lnTo>
                  <a:lnTo>
                    <a:pt x="18331" y="27019"/>
                  </a:lnTo>
                  <a:lnTo>
                    <a:pt x="19247" y="26579"/>
                  </a:lnTo>
                  <a:lnTo>
                    <a:pt x="19724" y="26579"/>
                  </a:lnTo>
                  <a:lnTo>
                    <a:pt x="20164" y="27019"/>
                  </a:lnTo>
                  <a:lnTo>
                    <a:pt x="20640" y="27019"/>
                  </a:lnTo>
                  <a:lnTo>
                    <a:pt x="21080" y="27496"/>
                  </a:lnTo>
                  <a:lnTo>
                    <a:pt x="21997" y="27019"/>
                  </a:lnTo>
                  <a:lnTo>
                    <a:pt x="22473" y="27019"/>
                  </a:lnTo>
                  <a:lnTo>
                    <a:pt x="22913" y="27496"/>
                  </a:lnTo>
                  <a:lnTo>
                    <a:pt x="23390" y="27019"/>
                  </a:lnTo>
                  <a:lnTo>
                    <a:pt x="23830" y="26579"/>
                  </a:lnTo>
                  <a:lnTo>
                    <a:pt x="24306" y="26579"/>
                  </a:lnTo>
                  <a:lnTo>
                    <a:pt x="24746" y="26103"/>
                  </a:lnTo>
                  <a:lnTo>
                    <a:pt x="25223" y="25186"/>
                  </a:lnTo>
                  <a:lnTo>
                    <a:pt x="24746" y="24746"/>
                  </a:lnTo>
                  <a:lnTo>
                    <a:pt x="24306" y="24746"/>
                  </a:lnTo>
                  <a:lnTo>
                    <a:pt x="23830" y="25663"/>
                  </a:lnTo>
                  <a:lnTo>
                    <a:pt x="23390" y="25186"/>
                  </a:lnTo>
                  <a:lnTo>
                    <a:pt x="22913" y="25186"/>
                  </a:lnTo>
                  <a:lnTo>
                    <a:pt x="22473" y="24746"/>
                  </a:lnTo>
                  <a:lnTo>
                    <a:pt x="21997" y="24270"/>
                  </a:lnTo>
                  <a:lnTo>
                    <a:pt x="21997" y="23830"/>
                  </a:lnTo>
                  <a:lnTo>
                    <a:pt x="23390" y="23830"/>
                  </a:lnTo>
                  <a:lnTo>
                    <a:pt x="23830" y="23353"/>
                  </a:lnTo>
                  <a:lnTo>
                    <a:pt x="23830" y="22913"/>
                  </a:lnTo>
                  <a:lnTo>
                    <a:pt x="23390" y="22913"/>
                  </a:lnTo>
                  <a:lnTo>
                    <a:pt x="23830" y="22437"/>
                  </a:lnTo>
                  <a:lnTo>
                    <a:pt x="25223" y="22437"/>
                  </a:lnTo>
                  <a:lnTo>
                    <a:pt x="25223" y="21997"/>
                  </a:lnTo>
                  <a:lnTo>
                    <a:pt x="26139" y="21997"/>
                  </a:lnTo>
                  <a:lnTo>
                    <a:pt x="26579" y="21520"/>
                  </a:lnTo>
                  <a:lnTo>
                    <a:pt x="27056" y="21080"/>
                  </a:lnTo>
                  <a:lnTo>
                    <a:pt x="27056" y="20164"/>
                  </a:lnTo>
                  <a:lnTo>
                    <a:pt x="27496" y="19247"/>
                  </a:lnTo>
                  <a:lnTo>
                    <a:pt x="27496" y="18771"/>
                  </a:lnTo>
                  <a:lnTo>
                    <a:pt x="27496" y="17854"/>
                  </a:lnTo>
                  <a:lnTo>
                    <a:pt x="26579" y="17414"/>
                  </a:lnTo>
                  <a:lnTo>
                    <a:pt x="25663" y="16938"/>
                  </a:lnTo>
                  <a:lnTo>
                    <a:pt x="24746" y="16938"/>
                  </a:lnTo>
                  <a:lnTo>
                    <a:pt x="24306" y="16498"/>
                  </a:lnTo>
                  <a:lnTo>
                    <a:pt x="23830" y="16938"/>
                  </a:lnTo>
                  <a:lnTo>
                    <a:pt x="23390" y="16938"/>
                  </a:lnTo>
                  <a:lnTo>
                    <a:pt x="22913" y="17854"/>
                  </a:lnTo>
                  <a:lnTo>
                    <a:pt x="22473" y="17414"/>
                  </a:lnTo>
                  <a:lnTo>
                    <a:pt x="22473" y="16938"/>
                  </a:lnTo>
                  <a:lnTo>
                    <a:pt x="21997" y="16021"/>
                  </a:lnTo>
                  <a:lnTo>
                    <a:pt x="22913" y="16021"/>
                  </a:lnTo>
                  <a:lnTo>
                    <a:pt x="23390" y="15581"/>
                  </a:lnTo>
                  <a:lnTo>
                    <a:pt x="23830" y="15105"/>
                  </a:lnTo>
                  <a:lnTo>
                    <a:pt x="23830" y="14665"/>
                  </a:lnTo>
                  <a:lnTo>
                    <a:pt x="23390" y="14188"/>
                  </a:lnTo>
                  <a:lnTo>
                    <a:pt x="23390" y="13748"/>
                  </a:lnTo>
                  <a:lnTo>
                    <a:pt x="22913" y="13272"/>
                  </a:lnTo>
                  <a:lnTo>
                    <a:pt x="22913" y="12832"/>
                  </a:lnTo>
                  <a:lnTo>
                    <a:pt x="21997" y="12355"/>
                  </a:lnTo>
                  <a:lnTo>
                    <a:pt x="21557" y="12355"/>
                  </a:lnTo>
                  <a:lnTo>
                    <a:pt x="21557" y="11915"/>
                  </a:lnTo>
                  <a:lnTo>
                    <a:pt x="22473" y="11915"/>
                  </a:lnTo>
                  <a:lnTo>
                    <a:pt x="22913" y="12355"/>
                  </a:lnTo>
                  <a:lnTo>
                    <a:pt x="22913" y="9606"/>
                  </a:lnTo>
                  <a:lnTo>
                    <a:pt x="22913" y="9166"/>
                  </a:lnTo>
                  <a:lnTo>
                    <a:pt x="22473" y="8689"/>
                  </a:lnTo>
                  <a:lnTo>
                    <a:pt x="22473" y="8249"/>
                  </a:lnTo>
                  <a:lnTo>
                    <a:pt x="21997" y="7773"/>
                  </a:lnTo>
                  <a:lnTo>
                    <a:pt x="21997" y="7333"/>
                  </a:lnTo>
                  <a:lnTo>
                    <a:pt x="21557" y="7333"/>
                  </a:lnTo>
                  <a:lnTo>
                    <a:pt x="21080" y="6856"/>
                  </a:lnTo>
                  <a:lnTo>
                    <a:pt x="20640" y="6856"/>
                  </a:lnTo>
                  <a:lnTo>
                    <a:pt x="20640" y="6416"/>
                  </a:lnTo>
                  <a:lnTo>
                    <a:pt x="20640" y="5500"/>
                  </a:lnTo>
                  <a:lnTo>
                    <a:pt x="20640" y="5023"/>
                  </a:lnTo>
                  <a:lnTo>
                    <a:pt x="21080" y="4583"/>
                  </a:lnTo>
                  <a:lnTo>
                    <a:pt x="21080" y="4107"/>
                  </a:lnTo>
                  <a:lnTo>
                    <a:pt x="20164" y="3667"/>
                  </a:lnTo>
                  <a:lnTo>
                    <a:pt x="20164" y="3190"/>
                  </a:lnTo>
                  <a:lnTo>
                    <a:pt x="20164" y="2750"/>
                  </a:lnTo>
                  <a:lnTo>
                    <a:pt x="20640" y="1357"/>
                  </a:lnTo>
                  <a:lnTo>
                    <a:pt x="20164" y="1357"/>
                  </a:lnTo>
                  <a:lnTo>
                    <a:pt x="19724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24" name="Google Shape;924;p56"/>
            <p:cNvSpPr/>
            <p:nvPr/>
          </p:nvSpPr>
          <p:spPr>
            <a:xfrm>
              <a:off x="4895753" y="3039823"/>
              <a:ext cx="162084" cy="154416"/>
            </a:xfrm>
            <a:custGeom>
              <a:avLst/>
              <a:gdLst/>
              <a:ahLst/>
              <a:cxnLst/>
              <a:rect l="l" t="t" r="r" b="b"/>
              <a:pathLst>
                <a:path w="10083" h="9606" extrusionOk="0">
                  <a:moveTo>
                    <a:pt x="7773" y="0"/>
                  </a:moveTo>
                  <a:lnTo>
                    <a:pt x="6416" y="440"/>
                  </a:lnTo>
                  <a:lnTo>
                    <a:pt x="5940" y="440"/>
                  </a:lnTo>
                  <a:lnTo>
                    <a:pt x="5500" y="917"/>
                  </a:lnTo>
                  <a:lnTo>
                    <a:pt x="4583" y="917"/>
                  </a:lnTo>
                  <a:lnTo>
                    <a:pt x="4107" y="1357"/>
                  </a:lnTo>
                  <a:lnTo>
                    <a:pt x="3667" y="1357"/>
                  </a:lnTo>
                  <a:lnTo>
                    <a:pt x="3667" y="2273"/>
                  </a:lnTo>
                  <a:lnTo>
                    <a:pt x="4107" y="1833"/>
                  </a:lnTo>
                  <a:lnTo>
                    <a:pt x="4583" y="1357"/>
                  </a:lnTo>
                  <a:lnTo>
                    <a:pt x="5023" y="1833"/>
                  </a:lnTo>
                  <a:lnTo>
                    <a:pt x="5500" y="1357"/>
                  </a:lnTo>
                  <a:lnTo>
                    <a:pt x="5940" y="1357"/>
                  </a:lnTo>
                  <a:lnTo>
                    <a:pt x="5940" y="1833"/>
                  </a:lnTo>
                  <a:lnTo>
                    <a:pt x="5500" y="2273"/>
                  </a:lnTo>
                  <a:lnTo>
                    <a:pt x="5500" y="2750"/>
                  </a:lnTo>
                  <a:lnTo>
                    <a:pt x="5940" y="3190"/>
                  </a:lnTo>
                  <a:lnTo>
                    <a:pt x="5500" y="3190"/>
                  </a:lnTo>
                  <a:lnTo>
                    <a:pt x="5940" y="3666"/>
                  </a:lnTo>
                  <a:lnTo>
                    <a:pt x="5500" y="4583"/>
                  </a:lnTo>
                  <a:lnTo>
                    <a:pt x="5023" y="4583"/>
                  </a:lnTo>
                  <a:lnTo>
                    <a:pt x="4583" y="5023"/>
                  </a:lnTo>
                  <a:lnTo>
                    <a:pt x="4107" y="5499"/>
                  </a:lnTo>
                  <a:lnTo>
                    <a:pt x="3190" y="5023"/>
                  </a:lnTo>
                  <a:lnTo>
                    <a:pt x="2750" y="5499"/>
                  </a:lnTo>
                  <a:lnTo>
                    <a:pt x="1357" y="5499"/>
                  </a:lnTo>
                  <a:lnTo>
                    <a:pt x="917" y="5023"/>
                  </a:lnTo>
                  <a:lnTo>
                    <a:pt x="441" y="5939"/>
                  </a:lnTo>
                  <a:lnTo>
                    <a:pt x="441" y="6416"/>
                  </a:lnTo>
                  <a:lnTo>
                    <a:pt x="1" y="6856"/>
                  </a:lnTo>
                  <a:lnTo>
                    <a:pt x="917" y="6856"/>
                  </a:lnTo>
                  <a:lnTo>
                    <a:pt x="1357" y="6416"/>
                  </a:lnTo>
                  <a:lnTo>
                    <a:pt x="1357" y="7332"/>
                  </a:lnTo>
                  <a:lnTo>
                    <a:pt x="917" y="7332"/>
                  </a:lnTo>
                  <a:lnTo>
                    <a:pt x="917" y="7772"/>
                  </a:lnTo>
                  <a:lnTo>
                    <a:pt x="2274" y="7772"/>
                  </a:lnTo>
                  <a:lnTo>
                    <a:pt x="2750" y="6856"/>
                  </a:lnTo>
                  <a:lnTo>
                    <a:pt x="3667" y="6856"/>
                  </a:lnTo>
                  <a:lnTo>
                    <a:pt x="3667" y="7332"/>
                  </a:lnTo>
                  <a:lnTo>
                    <a:pt x="3667" y="7772"/>
                  </a:lnTo>
                  <a:lnTo>
                    <a:pt x="3667" y="8249"/>
                  </a:lnTo>
                  <a:lnTo>
                    <a:pt x="5023" y="8249"/>
                  </a:lnTo>
                  <a:lnTo>
                    <a:pt x="4583" y="8689"/>
                  </a:lnTo>
                  <a:lnTo>
                    <a:pt x="5023" y="9165"/>
                  </a:lnTo>
                  <a:lnTo>
                    <a:pt x="5940" y="9605"/>
                  </a:lnTo>
                  <a:lnTo>
                    <a:pt x="7773" y="9605"/>
                  </a:lnTo>
                  <a:lnTo>
                    <a:pt x="8249" y="9165"/>
                  </a:lnTo>
                  <a:lnTo>
                    <a:pt x="8249" y="8689"/>
                  </a:lnTo>
                  <a:lnTo>
                    <a:pt x="8689" y="8689"/>
                  </a:lnTo>
                  <a:lnTo>
                    <a:pt x="8689" y="7772"/>
                  </a:lnTo>
                  <a:lnTo>
                    <a:pt x="8249" y="7772"/>
                  </a:lnTo>
                  <a:lnTo>
                    <a:pt x="7773" y="7332"/>
                  </a:lnTo>
                  <a:lnTo>
                    <a:pt x="7773" y="6856"/>
                  </a:lnTo>
                  <a:lnTo>
                    <a:pt x="8249" y="5939"/>
                  </a:lnTo>
                  <a:lnTo>
                    <a:pt x="8689" y="5023"/>
                  </a:lnTo>
                  <a:lnTo>
                    <a:pt x="9166" y="4583"/>
                  </a:lnTo>
                  <a:lnTo>
                    <a:pt x="9166" y="4106"/>
                  </a:lnTo>
                  <a:lnTo>
                    <a:pt x="9166" y="3666"/>
                  </a:lnTo>
                  <a:lnTo>
                    <a:pt x="9606" y="3190"/>
                  </a:lnTo>
                  <a:lnTo>
                    <a:pt x="10082" y="2750"/>
                  </a:lnTo>
                  <a:lnTo>
                    <a:pt x="10082" y="2273"/>
                  </a:lnTo>
                  <a:lnTo>
                    <a:pt x="9606" y="1833"/>
                  </a:lnTo>
                  <a:lnTo>
                    <a:pt x="9606" y="1357"/>
                  </a:lnTo>
                  <a:lnTo>
                    <a:pt x="9606" y="917"/>
                  </a:lnTo>
                  <a:lnTo>
                    <a:pt x="9166" y="917"/>
                  </a:lnTo>
                  <a:lnTo>
                    <a:pt x="9166" y="0"/>
                  </a:lnTo>
                  <a:lnTo>
                    <a:pt x="8689" y="0"/>
                  </a:lnTo>
                  <a:lnTo>
                    <a:pt x="8249" y="440"/>
                  </a:lnTo>
                  <a:lnTo>
                    <a:pt x="777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25" name="Google Shape;925;p56"/>
            <p:cNvSpPr/>
            <p:nvPr/>
          </p:nvSpPr>
          <p:spPr>
            <a:xfrm>
              <a:off x="5094360" y="2686237"/>
              <a:ext cx="7668" cy="16"/>
            </a:xfrm>
            <a:custGeom>
              <a:avLst/>
              <a:gdLst/>
              <a:ahLst/>
              <a:cxnLst/>
              <a:rect l="l" t="t" r="r" b="b"/>
              <a:pathLst>
                <a:path w="477" h="1" extrusionOk="0">
                  <a:moveTo>
                    <a:pt x="0" y="0"/>
                  </a:move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26" name="Google Shape;926;p56"/>
            <p:cNvSpPr/>
            <p:nvPr/>
          </p:nvSpPr>
          <p:spPr>
            <a:xfrm>
              <a:off x="5020688" y="2671496"/>
              <a:ext cx="7684" cy="16"/>
            </a:xfrm>
            <a:custGeom>
              <a:avLst/>
              <a:gdLst/>
              <a:ahLst/>
              <a:cxnLst/>
              <a:rect l="l" t="t" r="r" b="b"/>
              <a:pathLst>
                <a:path w="478" h="1" extrusionOk="0">
                  <a:moveTo>
                    <a:pt x="477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27" name="Google Shape;927;p56"/>
            <p:cNvSpPr/>
            <p:nvPr/>
          </p:nvSpPr>
          <p:spPr>
            <a:xfrm>
              <a:off x="4984150" y="2590173"/>
              <a:ext cx="221015" cy="331804"/>
            </a:xfrm>
            <a:custGeom>
              <a:avLst/>
              <a:gdLst/>
              <a:ahLst/>
              <a:cxnLst/>
              <a:rect l="l" t="t" r="r" b="b"/>
              <a:pathLst>
                <a:path w="13749" h="20641" extrusionOk="0">
                  <a:moveTo>
                    <a:pt x="6416" y="1"/>
                  </a:moveTo>
                  <a:lnTo>
                    <a:pt x="6416" y="477"/>
                  </a:lnTo>
                  <a:lnTo>
                    <a:pt x="5940" y="1394"/>
                  </a:lnTo>
                  <a:lnTo>
                    <a:pt x="6416" y="1394"/>
                  </a:lnTo>
                  <a:lnTo>
                    <a:pt x="5940" y="1834"/>
                  </a:lnTo>
                  <a:lnTo>
                    <a:pt x="5023" y="1394"/>
                  </a:lnTo>
                  <a:lnTo>
                    <a:pt x="5023" y="1394"/>
                  </a:lnTo>
                  <a:lnTo>
                    <a:pt x="5500" y="1834"/>
                  </a:lnTo>
                  <a:lnTo>
                    <a:pt x="5023" y="2310"/>
                  </a:lnTo>
                  <a:lnTo>
                    <a:pt x="4583" y="2750"/>
                  </a:lnTo>
                  <a:lnTo>
                    <a:pt x="5023" y="3227"/>
                  </a:lnTo>
                  <a:lnTo>
                    <a:pt x="5023" y="3667"/>
                  </a:lnTo>
                  <a:lnTo>
                    <a:pt x="5023" y="4143"/>
                  </a:lnTo>
                  <a:lnTo>
                    <a:pt x="4583" y="3667"/>
                  </a:lnTo>
                  <a:lnTo>
                    <a:pt x="4107" y="3667"/>
                  </a:lnTo>
                  <a:lnTo>
                    <a:pt x="4107" y="3227"/>
                  </a:lnTo>
                  <a:lnTo>
                    <a:pt x="3190" y="3227"/>
                  </a:lnTo>
                  <a:lnTo>
                    <a:pt x="2750" y="3667"/>
                  </a:lnTo>
                  <a:lnTo>
                    <a:pt x="2750" y="4143"/>
                  </a:lnTo>
                  <a:lnTo>
                    <a:pt x="2750" y="4583"/>
                  </a:lnTo>
                  <a:lnTo>
                    <a:pt x="2750" y="5060"/>
                  </a:lnTo>
                  <a:lnTo>
                    <a:pt x="3190" y="5500"/>
                  </a:lnTo>
                  <a:lnTo>
                    <a:pt x="3190" y="5976"/>
                  </a:lnTo>
                  <a:lnTo>
                    <a:pt x="2274" y="5976"/>
                  </a:lnTo>
                  <a:lnTo>
                    <a:pt x="2274" y="6893"/>
                  </a:lnTo>
                  <a:lnTo>
                    <a:pt x="2274" y="7333"/>
                  </a:lnTo>
                  <a:lnTo>
                    <a:pt x="1834" y="7333"/>
                  </a:lnTo>
                  <a:lnTo>
                    <a:pt x="1357" y="7809"/>
                  </a:lnTo>
                  <a:lnTo>
                    <a:pt x="1357" y="8249"/>
                  </a:lnTo>
                  <a:lnTo>
                    <a:pt x="1357" y="8726"/>
                  </a:lnTo>
                  <a:lnTo>
                    <a:pt x="441" y="9166"/>
                  </a:lnTo>
                  <a:lnTo>
                    <a:pt x="441" y="9642"/>
                  </a:lnTo>
                  <a:lnTo>
                    <a:pt x="917" y="9642"/>
                  </a:lnTo>
                  <a:lnTo>
                    <a:pt x="1357" y="10082"/>
                  </a:lnTo>
                  <a:lnTo>
                    <a:pt x="1834" y="9166"/>
                  </a:lnTo>
                  <a:lnTo>
                    <a:pt x="2274" y="9166"/>
                  </a:lnTo>
                  <a:lnTo>
                    <a:pt x="2750" y="8726"/>
                  </a:lnTo>
                  <a:lnTo>
                    <a:pt x="3190" y="8726"/>
                  </a:lnTo>
                  <a:lnTo>
                    <a:pt x="2750" y="9166"/>
                  </a:lnTo>
                  <a:lnTo>
                    <a:pt x="2274" y="9642"/>
                  </a:lnTo>
                  <a:lnTo>
                    <a:pt x="1834" y="10082"/>
                  </a:lnTo>
                  <a:lnTo>
                    <a:pt x="2750" y="10082"/>
                  </a:lnTo>
                  <a:lnTo>
                    <a:pt x="2750" y="10559"/>
                  </a:lnTo>
                  <a:lnTo>
                    <a:pt x="1357" y="10559"/>
                  </a:lnTo>
                  <a:lnTo>
                    <a:pt x="917" y="10999"/>
                  </a:lnTo>
                  <a:lnTo>
                    <a:pt x="917" y="12392"/>
                  </a:lnTo>
                  <a:lnTo>
                    <a:pt x="917" y="12832"/>
                  </a:lnTo>
                  <a:lnTo>
                    <a:pt x="917" y="13308"/>
                  </a:lnTo>
                  <a:lnTo>
                    <a:pt x="1357" y="12832"/>
                  </a:lnTo>
                  <a:lnTo>
                    <a:pt x="1834" y="11475"/>
                  </a:lnTo>
                  <a:lnTo>
                    <a:pt x="2274" y="11475"/>
                  </a:lnTo>
                  <a:lnTo>
                    <a:pt x="2750" y="11915"/>
                  </a:lnTo>
                  <a:lnTo>
                    <a:pt x="2750" y="12392"/>
                  </a:lnTo>
                  <a:lnTo>
                    <a:pt x="2274" y="12832"/>
                  </a:lnTo>
                  <a:lnTo>
                    <a:pt x="1834" y="13308"/>
                  </a:lnTo>
                  <a:lnTo>
                    <a:pt x="1834" y="13748"/>
                  </a:lnTo>
                  <a:lnTo>
                    <a:pt x="2274" y="13748"/>
                  </a:lnTo>
                  <a:lnTo>
                    <a:pt x="2750" y="13308"/>
                  </a:lnTo>
                  <a:lnTo>
                    <a:pt x="3190" y="14225"/>
                  </a:lnTo>
                  <a:lnTo>
                    <a:pt x="3667" y="13748"/>
                  </a:lnTo>
                  <a:lnTo>
                    <a:pt x="3667" y="14225"/>
                  </a:lnTo>
                  <a:lnTo>
                    <a:pt x="3190" y="14665"/>
                  </a:lnTo>
                  <a:lnTo>
                    <a:pt x="3190" y="15141"/>
                  </a:lnTo>
                  <a:lnTo>
                    <a:pt x="2750" y="15581"/>
                  </a:lnTo>
                  <a:lnTo>
                    <a:pt x="2274" y="16058"/>
                  </a:lnTo>
                  <a:lnTo>
                    <a:pt x="1834" y="16498"/>
                  </a:lnTo>
                  <a:lnTo>
                    <a:pt x="1357" y="16498"/>
                  </a:lnTo>
                  <a:lnTo>
                    <a:pt x="1357" y="16974"/>
                  </a:lnTo>
                  <a:lnTo>
                    <a:pt x="917" y="17414"/>
                  </a:lnTo>
                  <a:lnTo>
                    <a:pt x="441" y="17414"/>
                  </a:lnTo>
                  <a:lnTo>
                    <a:pt x="441" y="18331"/>
                  </a:lnTo>
                  <a:lnTo>
                    <a:pt x="1" y="18331"/>
                  </a:lnTo>
                  <a:lnTo>
                    <a:pt x="1" y="18807"/>
                  </a:lnTo>
                  <a:lnTo>
                    <a:pt x="1" y="19724"/>
                  </a:lnTo>
                  <a:lnTo>
                    <a:pt x="441" y="20164"/>
                  </a:lnTo>
                  <a:lnTo>
                    <a:pt x="917" y="20164"/>
                  </a:lnTo>
                  <a:lnTo>
                    <a:pt x="917" y="19724"/>
                  </a:lnTo>
                  <a:lnTo>
                    <a:pt x="441" y="19247"/>
                  </a:lnTo>
                  <a:lnTo>
                    <a:pt x="1357" y="19247"/>
                  </a:lnTo>
                  <a:lnTo>
                    <a:pt x="1834" y="19724"/>
                  </a:lnTo>
                  <a:lnTo>
                    <a:pt x="1834" y="20164"/>
                  </a:lnTo>
                  <a:lnTo>
                    <a:pt x="2274" y="20640"/>
                  </a:lnTo>
                  <a:lnTo>
                    <a:pt x="2274" y="20164"/>
                  </a:lnTo>
                  <a:lnTo>
                    <a:pt x="2274" y="19724"/>
                  </a:lnTo>
                  <a:lnTo>
                    <a:pt x="2750" y="18807"/>
                  </a:lnTo>
                  <a:lnTo>
                    <a:pt x="3190" y="19247"/>
                  </a:lnTo>
                  <a:lnTo>
                    <a:pt x="3190" y="19724"/>
                  </a:lnTo>
                  <a:lnTo>
                    <a:pt x="4107" y="19247"/>
                  </a:lnTo>
                  <a:lnTo>
                    <a:pt x="4107" y="19724"/>
                  </a:lnTo>
                  <a:lnTo>
                    <a:pt x="4583" y="19724"/>
                  </a:lnTo>
                  <a:lnTo>
                    <a:pt x="4583" y="19247"/>
                  </a:lnTo>
                  <a:lnTo>
                    <a:pt x="5023" y="19247"/>
                  </a:lnTo>
                  <a:lnTo>
                    <a:pt x="5500" y="19724"/>
                  </a:lnTo>
                  <a:lnTo>
                    <a:pt x="5940" y="19724"/>
                  </a:lnTo>
                  <a:lnTo>
                    <a:pt x="6416" y="19247"/>
                  </a:lnTo>
                  <a:lnTo>
                    <a:pt x="6416" y="19724"/>
                  </a:lnTo>
                  <a:lnTo>
                    <a:pt x="6856" y="19724"/>
                  </a:lnTo>
                  <a:lnTo>
                    <a:pt x="6856" y="20164"/>
                  </a:lnTo>
                  <a:lnTo>
                    <a:pt x="7333" y="20164"/>
                  </a:lnTo>
                  <a:lnTo>
                    <a:pt x="7773" y="19724"/>
                  </a:lnTo>
                  <a:lnTo>
                    <a:pt x="8249" y="19247"/>
                  </a:lnTo>
                  <a:lnTo>
                    <a:pt x="8689" y="19247"/>
                  </a:lnTo>
                  <a:lnTo>
                    <a:pt x="8689" y="18807"/>
                  </a:lnTo>
                  <a:lnTo>
                    <a:pt x="8689" y="18331"/>
                  </a:lnTo>
                  <a:lnTo>
                    <a:pt x="9166" y="18331"/>
                  </a:lnTo>
                  <a:lnTo>
                    <a:pt x="9166" y="17891"/>
                  </a:lnTo>
                  <a:lnTo>
                    <a:pt x="9606" y="17891"/>
                  </a:lnTo>
                  <a:lnTo>
                    <a:pt x="10082" y="18331"/>
                  </a:lnTo>
                  <a:lnTo>
                    <a:pt x="10522" y="17891"/>
                  </a:lnTo>
                  <a:lnTo>
                    <a:pt x="10082" y="17414"/>
                  </a:lnTo>
                  <a:lnTo>
                    <a:pt x="10522" y="17414"/>
                  </a:lnTo>
                  <a:lnTo>
                    <a:pt x="10999" y="16498"/>
                  </a:lnTo>
                  <a:lnTo>
                    <a:pt x="10522" y="15581"/>
                  </a:lnTo>
                  <a:lnTo>
                    <a:pt x="9606" y="15141"/>
                  </a:lnTo>
                  <a:lnTo>
                    <a:pt x="9166" y="14665"/>
                  </a:lnTo>
                  <a:lnTo>
                    <a:pt x="7333" y="14665"/>
                  </a:lnTo>
                  <a:lnTo>
                    <a:pt x="6856" y="14225"/>
                  </a:lnTo>
                  <a:lnTo>
                    <a:pt x="6416" y="14225"/>
                  </a:lnTo>
                  <a:lnTo>
                    <a:pt x="6416" y="13748"/>
                  </a:lnTo>
                  <a:lnTo>
                    <a:pt x="6856" y="13748"/>
                  </a:lnTo>
                  <a:lnTo>
                    <a:pt x="7333" y="14225"/>
                  </a:lnTo>
                  <a:lnTo>
                    <a:pt x="8249" y="14225"/>
                  </a:lnTo>
                  <a:lnTo>
                    <a:pt x="8249" y="13748"/>
                  </a:lnTo>
                  <a:lnTo>
                    <a:pt x="9166" y="13748"/>
                  </a:lnTo>
                  <a:lnTo>
                    <a:pt x="9606" y="12832"/>
                  </a:lnTo>
                  <a:lnTo>
                    <a:pt x="9166" y="12832"/>
                  </a:lnTo>
                  <a:lnTo>
                    <a:pt x="8689" y="12392"/>
                  </a:lnTo>
                  <a:lnTo>
                    <a:pt x="8249" y="12832"/>
                  </a:lnTo>
                  <a:lnTo>
                    <a:pt x="8249" y="12392"/>
                  </a:lnTo>
                  <a:lnTo>
                    <a:pt x="9166" y="11915"/>
                  </a:lnTo>
                  <a:lnTo>
                    <a:pt x="9606" y="11915"/>
                  </a:lnTo>
                  <a:lnTo>
                    <a:pt x="10082" y="12392"/>
                  </a:lnTo>
                  <a:lnTo>
                    <a:pt x="10522" y="11915"/>
                  </a:lnTo>
                  <a:lnTo>
                    <a:pt x="10999" y="11915"/>
                  </a:lnTo>
                  <a:lnTo>
                    <a:pt x="10999" y="11475"/>
                  </a:lnTo>
                  <a:lnTo>
                    <a:pt x="11915" y="10999"/>
                  </a:lnTo>
                  <a:lnTo>
                    <a:pt x="12355" y="10559"/>
                  </a:lnTo>
                  <a:lnTo>
                    <a:pt x="12355" y="10082"/>
                  </a:lnTo>
                  <a:lnTo>
                    <a:pt x="11915" y="9642"/>
                  </a:lnTo>
                  <a:lnTo>
                    <a:pt x="12355" y="8726"/>
                  </a:lnTo>
                  <a:lnTo>
                    <a:pt x="12832" y="8726"/>
                  </a:lnTo>
                  <a:lnTo>
                    <a:pt x="12832" y="8249"/>
                  </a:lnTo>
                  <a:lnTo>
                    <a:pt x="13272" y="8249"/>
                  </a:lnTo>
                  <a:lnTo>
                    <a:pt x="13748" y="7809"/>
                  </a:lnTo>
                  <a:lnTo>
                    <a:pt x="13748" y="7333"/>
                  </a:lnTo>
                  <a:lnTo>
                    <a:pt x="13748" y="6893"/>
                  </a:lnTo>
                  <a:lnTo>
                    <a:pt x="12355" y="6893"/>
                  </a:lnTo>
                  <a:lnTo>
                    <a:pt x="12355" y="6416"/>
                  </a:lnTo>
                  <a:lnTo>
                    <a:pt x="11439" y="5976"/>
                  </a:lnTo>
                  <a:lnTo>
                    <a:pt x="9606" y="5976"/>
                  </a:lnTo>
                  <a:lnTo>
                    <a:pt x="8689" y="6416"/>
                  </a:lnTo>
                  <a:lnTo>
                    <a:pt x="8249" y="6416"/>
                  </a:lnTo>
                  <a:lnTo>
                    <a:pt x="7333" y="6893"/>
                  </a:lnTo>
                  <a:lnTo>
                    <a:pt x="6856" y="6893"/>
                  </a:lnTo>
                  <a:lnTo>
                    <a:pt x="6856" y="6416"/>
                  </a:lnTo>
                  <a:lnTo>
                    <a:pt x="6856" y="5976"/>
                  </a:lnTo>
                  <a:lnTo>
                    <a:pt x="6856" y="5500"/>
                  </a:lnTo>
                  <a:lnTo>
                    <a:pt x="7773" y="4583"/>
                  </a:lnTo>
                  <a:lnTo>
                    <a:pt x="8249" y="4583"/>
                  </a:lnTo>
                  <a:lnTo>
                    <a:pt x="8249" y="4143"/>
                  </a:lnTo>
                  <a:lnTo>
                    <a:pt x="8689" y="3667"/>
                  </a:lnTo>
                  <a:lnTo>
                    <a:pt x="9606" y="3667"/>
                  </a:lnTo>
                  <a:lnTo>
                    <a:pt x="10082" y="3227"/>
                  </a:lnTo>
                  <a:lnTo>
                    <a:pt x="10522" y="2750"/>
                  </a:lnTo>
                  <a:lnTo>
                    <a:pt x="11439" y="2750"/>
                  </a:lnTo>
                  <a:lnTo>
                    <a:pt x="11439" y="1834"/>
                  </a:lnTo>
                  <a:lnTo>
                    <a:pt x="11915" y="1394"/>
                  </a:lnTo>
                  <a:lnTo>
                    <a:pt x="11439" y="917"/>
                  </a:lnTo>
                  <a:lnTo>
                    <a:pt x="10999" y="917"/>
                  </a:lnTo>
                  <a:lnTo>
                    <a:pt x="10082" y="1394"/>
                  </a:lnTo>
                  <a:lnTo>
                    <a:pt x="10082" y="917"/>
                  </a:lnTo>
                  <a:lnTo>
                    <a:pt x="9166" y="1394"/>
                  </a:lnTo>
                  <a:lnTo>
                    <a:pt x="8249" y="917"/>
                  </a:lnTo>
                  <a:lnTo>
                    <a:pt x="8249" y="477"/>
                  </a:lnTo>
                  <a:lnTo>
                    <a:pt x="7773" y="917"/>
                  </a:lnTo>
                  <a:lnTo>
                    <a:pt x="7333" y="477"/>
                  </a:lnTo>
                  <a:lnTo>
                    <a:pt x="7773" y="477"/>
                  </a:lnTo>
                  <a:lnTo>
                    <a:pt x="6856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28" name="Google Shape;928;p56"/>
            <p:cNvSpPr/>
            <p:nvPr/>
          </p:nvSpPr>
          <p:spPr>
            <a:xfrm>
              <a:off x="5447946" y="3688063"/>
              <a:ext cx="780859" cy="758467"/>
            </a:xfrm>
            <a:custGeom>
              <a:avLst/>
              <a:gdLst/>
              <a:ahLst/>
              <a:cxnLst/>
              <a:rect l="l" t="t" r="r" b="b"/>
              <a:pathLst>
                <a:path w="48576" h="47183" extrusionOk="0">
                  <a:moveTo>
                    <a:pt x="16497" y="1"/>
                  </a:moveTo>
                  <a:lnTo>
                    <a:pt x="16497" y="441"/>
                  </a:lnTo>
                  <a:lnTo>
                    <a:pt x="16497" y="1357"/>
                  </a:lnTo>
                  <a:lnTo>
                    <a:pt x="16497" y="1834"/>
                  </a:lnTo>
                  <a:lnTo>
                    <a:pt x="16058" y="1834"/>
                  </a:lnTo>
                  <a:lnTo>
                    <a:pt x="15581" y="1357"/>
                  </a:lnTo>
                  <a:lnTo>
                    <a:pt x="15141" y="1834"/>
                  </a:lnTo>
                  <a:lnTo>
                    <a:pt x="14664" y="2274"/>
                  </a:lnTo>
                  <a:lnTo>
                    <a:pt x="15141" y="2750"/>
                  </a:lnTo>
                  <a:lnTo>
                    <a:pt x="14664" y="3190"/>
                  </a:lnTo>
                  <a:lnTo>
                    <a:pt x="14225" y="2750"/>
                  </a:lnTo>
                  <a:lnTo>
                    <a:pt x="12831" y="2750"/>
                  </a:lnTo>
                  <a:lnTo>
                    <a:pt x="12391" y="2274"/>
                  </a:lnTo>
                  <a:lnTo>
                    <a:pt x="12391" y="1834"/>
                  </a:lnTo>
                  <a:lnTo>
                    <a:pt x="11475" y="1834"/>
                  </a:lnTo>
                  <a:lnTo>
                    <a:pt x="11915" y="2274"/>
                  </a:lnTo>
                  <a:lnTo>
                    <a:pt x="11915" y="3190"/>
                  </a:lnTo>
                  <a:lnTo>
                    <a:pt x="11475" y="3667"/>
                  </a:lnTo>
                  <a:lnTo>
                    <a:pt x="10998" y="4107"/>
                  </a:lnTo>
                  <a:lnTo>
                    <a:pt x="10082" y="4583"/>
                  </a:lnTo>
                  <a:lnTo>
                    <a:pt x="10558" y="5023"/>
                  </a:lnTo>
                  <a:lnTo>
                    <a:pt x="9642" y="4583"/>
                  </a:lnTo>
                  <a:lnTo>
                    <a:pt x="9165" y="4107"/>
                  </a:lnTo>
                  <a:lnTo>
                    <a:pt x="8725" y="3667"/>
                  </a:lnTo>
                  <a:lnTo>
                    <a:pt x="8725" y="3190"/>
                  </a:lnTo>
                  <a:lnTo>
                    <a:pt x="8725" y="2750"/>
                  </a:lnTo>
                  <a:lnTo>
                    <a:pt x="8249" y="2274"/>
                  </a:lnTo>
                  <a:lnTo>
                    <a:pt x="7809" y="2274"/>
                  </a:lnTo>
                  <a:lnTo>
                    <a:pt x="7332" y="2750"/>
                  </a:lnTo>
                  <a:lnTo>
                    <a:pt x="7332" y="3190"/>
                  </a:lnTo>
                  <a:lnTo>
                    <a:pt x="6892" y="4107"/>
                  </a:lnTo>
                  <a:lnTo>
                    <a:pt x="6416" y="4107"/>
                  </a:lnTo>
                  <a:lnTo>
                    <a:pt x="5499" y="4583"/>
                  </a:lnTo>
                  <a:lnTo>
                    <a:pt x="5059" y="4107"/>
                  </a:lnTo>
                  <a:lnTo>
                    <a:pt x="2750" y="4583"/>
                  </a:lnTo>
                  <a:lnTo>
                    <a:pt x="2310" y="4583"/>
                  </a:lnTo>
                  <a:lnTo>
                    <a:pt x="2310" y="5023"/>
                  </a:lnTo>
                  <a:lnTo>
                    <a:pt x="1833" y="5023"/>
                  </a:lnTo>
                  <a:lnTo>
                    <a:pt x="1833" y="5500"/>
                  </a:lnTo>
                  <a:lnTo>
                    <a:pt x="2310" y="5940"/>
                  </a:lnTo>
                  <a:lnTo>
                    <a:pt x="2310" y="6416"/>
                  </a:lnTo>
                  <a:lnTo>
                    <a:pt x="3226" y="6856"/>
                  </a:lnTo>
                  <a:lnTo>
                    <a:pt x="2750" y="7333"/>
                  </a:lnTo>
                  <a:lnTo>
                    <a:pt x="2310" y="7773"/>
                  </a:lnTo>
                  <a:lnTo>
                    <a:pt x="1833" y="8689"/>
                  </a:lnTo>
                  <a:lnTo>
                    <a:pt x="0" y="8689"/>
                  </a:lnTo>
                  <a:lnTo>
                    <a:pt x="0" y="9166"/>
                  </a:lnTo>
                  <a:lnTo>
                    <a:pt x="477" y="9166"/>
                  </a:lnTo>
                  <a:lnTo>
                    <a:pt x="917" y="9606"/>
                  </a:lnTo>
                  <a:lnTo>
                    <a:pt x="1393" y="9606"/>
                  </a:lnTo>
                  <a:lnTo>
                    <a:pt x="1833" y="10082"/>
                  </a:lnTo>
                  <a:lnTo>
                    <a:pt x="1833" y="10522"/>
                  </a:lnTo>
                  <a:lnTo>
                    <a:pt x="1833" y="10999"/>
                  </a:lnTo>
                  <a:lnTo>
                    <a:pt x="1393" y="11439"/>
                  </a:lnTo>
                  <a:lnTo>
                    <a:pt x="1393" y="11915"/>
                  </a:lnTo>
                  <a:lnTo>
                    <a:pt x="1393" y="12832"/>
                  </a:lnTo>
                  <a:lnTo>
                    <a:pt x="1393" y="13272"/>
                  </a:lnTo>
                  <a:lnTo>
                    <a:pt x="1833" y="14188"/>
                  </a:lnTo>
                  <a:lnTo>
                    <a:pt x="3666" y="14188"/>
                  </a:lnTo>
                  <a:lnTo>
                    <a:pt x="4143" y="14665"/>
                  </a:lnTo>
                  <a:lnTo>
                    <a:pt x="3666" y="15105"/>
                  </a:lnTo>
                  <a:lnTo>
                    <a:pt x="3666" y="15581"/>
                  </a:lnTo>
                  <a:lnTo>
                    <a:pt x="3226" y="16498"/>
                  </a:lnTo>
                  <a:lnTo>
                    <a:pt x="3226" y="16498"/>
                  </a:lnTo>
                  <a:lnTo>
                    <a:pt x="3666" y="16021"/>
                  </a:lnTo>
                  <a:lnTo>
                    <a:pt x="4143" y="15581"/>
                  </a:lnTo>
                  <a:lnTo>
                    <a:pt x="5059" y="15581"/>
                  </a:lnTo>
                  <a:lnTo>
                    <a:pt x="5976" y="15105"/>
                  </a:lnTo>
                  <a:lnTo>
                    <a:pt x="6416" y="14665"/>
                  </a:lnTo>
                  <a:lnTo>
                    <a:pt x="6416" y="14188"/>
                  </a:lnTo>
                  <a:lnTo>
                    <a:pt x="6892" y="13748"/>
                  </a:lnTo>
                  <a:lnTo>
                    <a:pt x="7332" y="12832"/>
                  </a:lnTo>
                  <a:lnTo>
                    <a:pt x="8725" y="12832"/>
                  </a:lnTo>
                  <a:lnTo>
                    <a:pt x="10082" y="13748"/>
                  </a:lnTo>
                  <a:lnTo>
                    <a:pt x="10558" y="13272"/>
                  </a:lnTo>
                  <a:lnTo>
                    <a:pt x="11915" y="14188"/>
                  </a:lnTo>
                  <a:lnTo>
                    <a:pt x="11915" y="13748"/>
                  </a:lnTo>
                  <a:lnTo>
                    <a:pt x="12391" y="13272"/>
                  </a:lnTo>
                  <a:lnTo>
                    <a:pt x="13308" y="13272"/>
                  </a:lnTo>
                  <a:lnTo>
                    <a:pt x="12831" y="13748"/>
                  </a:lnTo>
                  <a:lnTo>
                    <a:pt x="12831" y="14188"/>
                  </a:lnTo>
                  <a:lnTo>
                    <a:pt x="13308" y="14665"/>
                  </a:lnTo>
                  <a:lnTo>
                    <a:pt x="12831" y="15105"/>
                  </a:lnTo>
                  <a:lnTo>
                    <a:pt x="14225" y="16021"/>
                  </a:lnTo>
                  <a:lnTo>
                    <a:pt x="14664" y="17854"/>
                  </a:lnTo>
                  <a:lnTo>
                    <a:pt x="15141" y="19687"/>
                  </a:lnTo>
                  <a:lnTo>
                    <a:pt x="16058" y="20164"/>
                  </a:lnTo>
                  <a:lnTo>
                    <a:pt x="16974" y="22437"/>
                  </a:lnTo>
                  <a:lnTo>
                    <a:pt x="17414" y="22437"/>
                  </a:lnTo>
                  <a:lnTo>
                    <a:pt x="18330" y="23353"/>
                  </a:lnTo>
                  <a:lnTo>
                    <a:pt x="19247" y="24746"/>
                  </a:lnTo>
                  <a:lnTo>
                    <a:pt x="19724" y="24746"/>
                  </a:lnTo>
                  <a:lnTo>
                    <a:pt x="20163" y="25186"/>
                  </a:lnTo>
                  <a:lnTo>
                    <a:pt x="21557" y="26579"/>
                  </a:lnTo>
                  <a:lnTo>
                    <a:pt x="24746" y="29329"/>
                  </a:lnTo>
                  <a:lnTo>
                    <a:pt x="25223" y="29329"/>
                  </a:lnTo>
                  <a:lnTo>
                    <a:pt x="26139" y="30245"/>
                  </a:lnTo>
                  <a:lnTo>
                    <a:pt x="27056" y="30245"/>
                  </a:lnTo>
                  <a:lnTo>
                    <a:pt x="27495" y="31162"/>
                  </a:lnTo>
                  <a:lnTo>
                    <a:pt x="27972" y="30685"/>
                  </a:lnTo>
                  <a:lnTo>
                    <a:pt x="29328" y="32078"/>
                  </a:lnTo>
                  <a:lnTo>
                    <a:pt x="30245" y="32518"/>
                  </a:lnTo>
                  <a:lnTo>
                    <a:pt x="30722" y="32995"/>
                  </a:lnTo>
                  <a:lnTo>
                    <a:pt x="31162" y="32995"/>
                  </a:lnTo>
                  <a:lnTo>
                    <a:pt x="32078" y="33911"/>
                  </a:lnTo>
                  <a:lnTo>
                    <a:pt x="32555" y="33911"/>
                  </a:lnTo>
                  <a:lnTo>
                    <a:pt x="32995" y="34351"/>
                  </a:lnTo>
                  <a:lnTo>
                    <a:pt x="32995" y="35268"/>
                  </a:lnTo>
                  <a:lnTo>
                    <a:pt x="33471" y="35744"/>
                  </a:lnTo>
                  <a:lnTo>
                    <a:pt x="33471" y="36184"/>
                  </a:lnTo>
                  <a:lnTo>
                    <a:pt x="34388" y="36661"/>
                  </a:lnTo>
                  <a:lnTo>
                    <a:pt x="35304" y="36661"/>
                  </a:lnTo>
                  <a:lnTo>
                    <a:pt x="36221" y="37101"/>
                  </a:lnTo>
                  <a:lnTo>
                    <a:pt x="36661" y="37577"/>
                  </a:lnTo>
                  <a:lnTo>
                    <a:pt x="36661" y="38017"/>
                  </a:lnTo>
                  <a:lnTo>
                    <a:pt x="37577" y="38494"/>
                  </a:lnTo>
                  <a:lnTo>
                    <a:pt x="38054" y="39850"/>
                  </a:lnTo>
                  <a:lnTo>
                    <a:pt x="38494" y="41243"/>
                  </a:lnTo>
                  <a:lnTo>
                    <a:pt x="38494" y="42600"/>
                  </a:lnTo>
                  <a:lnTo>
                    <a:pt x="38054" y="43516"/>
                  </a:lnTo>
                  <a:lnTo>
                    <a:pt x="37137" y="43516"/>
                  </a:lnTo>
                  <a:lnTo>
                    <a:pt x="37137" y="43993"/>
                  </a:lnTo>
                  <a:lnTo>
                    <a:pt x="37137" y="44433"/>
                  </a:lnTo>
                  <a:lnTo>
                    <a:pt x="37137" y="44909"/>
                  </a:lnTo>
                  <a:lnTo>
                    <a:pt x="37577" y="45349"/>
                  </a:lnTo>
                  <a:lnTo>
                    <a:pt x="37137" y="45826"/>
                  </a:lnTo>
                  <a:lnTo>
                    <a:pt x="36661" y="46266"/>
                  </a:lnTo>
                  <a:lnTo>
                    <a:pt x="36661" y="46742"/>
                  </a:lnTo>
                  <a:lnTo>
                    <a:pt x="37137" y="47182"/>
                  </a:lnTo>
                  <a:lnTo>
                    <a:pt x="38494" y="47182"/>
                  </a:lnTo>
                  <a:lnTo>
                    <a:pt x="38970" y="46742"/>
                  </a:lnTo>
                  <a:lnTo>
                    <a:pt x="39410" y="46742"/>
                  </a:lnTo>
                  <a:lnTo>
                    <a:pt x="39410" y="46266"/>
                  </a:lnTo>
                  <a:lnTo>
                    <a:pt x="40327" y="45826"/>
                  </a:lnTo>
                  <a:lnTo>
                    <a:pt x="40327" y="44909"/>
                  </a:lnTo>
                  <a:lnTo>
                    <a:pt x="40327" y="43993"/>
                  </a:lnTo>
                  <a:lnTo>
                    <a:pt x="40803" y="43516"/>
                  </a:lnTo>
                  <a:lnTo>
                    <a:pt x="41243" y="43076"/>
                  </a:lnTo>
                  <a:lnTo>
                    <a:pt x="41720" y="42600"/>
                  </a:lnTo>
                  <a:lnTo>
                    <a:pt x="43076" y="42600"/>
                  </a:lnTo>
                  <a:lnTo>
                    <a:pt x="43076" y="42160"/>
                  </a:lnTo>
                  <a:lnTo>
                    <a:pt x="43076" y="41683"/>
                  </a:lnTo>
                  <a:lnTo>
                    <a:pt x="43076" y="41243"/>
                  </a:lnTo>
                  <a:lnTo>
                    <a:pt x="43076" y="39850"/>
                  </a:lnTo>
                  <a:lnTo>
                    <a:pt x="43076" y="39410"/>
                  </a:lnTo>
                  <a:lnTo>
                    <a:pt x="43076" y="38934"/>
                  </a:lnTo>
                  <a:lnTo>
                    <a:pt x="42160" y="38494"/>
                  </a:lnTo>
                  <a:lnTo>
                    <a:pt x="41243" y="38934"/>
                  </a:lnTo>
                  <a:lnTo>
                    <a:pt x="40803" y="38494"/>
                  </a:lnTo>
                  <a:lnTo>
                    <a:pt x="40803" y="37101"/>
                  </a:lnTo>
                  <a:lnTo>
                    <a:pt x="40803" y="36184"/>
                  </a:lnTo>
                  <a:lnTo>
                    <a:pt x="41243" y="36184"/>
                  </a:lnTo>
                  <a:lnTo>
                    <a:pt x="41243" y="35744"/>
                  </a:lnTo>
                  <a:lnTo>
                    <a:pt x="41720" y="35268"/>
                  </a:lnTo>
                  <a:lnTo>
                    <a:pt x="41243" y="35268"/>
                  </a:lnTo>
                  <a:lnTo>
                    <a:pt x="41720" y="34828"/>
                  </a:lnTo>
                  <a:lnTo>
                    <a:pt x="42160" y="34351"/>
                  </a:lnTo>
                  <a:lnTo>
                    <a:pt x="43076" y="34351"/>
                  </a:lnTo>
                  <a:lnTo>
                    <a:pt x="43076" y="34828"/>
                  </a:lnTo>
                  <a:lnTo>
                    <a:pt x="43993" y="35268"/>
                  </a:lnTo>
                  <a:lnTo>
                    <a:pt x="44469" y="34828"/>
                  </a:lnTo>
                  <a:lnTo>
                    <a:pt x="46302" y="34828"/>
                  </a:lnTo>
                  <a:lnTo>
                    <a:pt x="46302" y="35268"/>
                  </a:lnTo>
                  <a:lnTo>
                    <a:pt x="46302" y="35744"/>
                  </a:lnTo>
                  <a:lnTo>
                    <a:pt x="46742" y="36184"/>
                  </a:lnTo>
                  <a:lnTo>
                    <a:pt x="46742" y="36661"/>
                  </a:lnTo>
                  <a:lnTo>
                    <a:pt x="47219" y="37101"/>
                  </a:lnTo>
                  <a:lnTo>
                    <a:pt x="48135" y="37101"/>
                  </a:lnTo>
                  <a:lnTo>
                    <a:pt x="48575" y="36661"/>
                  </a:lnTo>
                  <a:lnTo>
                    <a:pt x="48575" y="35744"/>
                  </a:lnTo>
                  <a:lnTo>
                    <a:pt x="48575" y="34828"/>
                  </a:lnTo>
                  <a:lnTo>
                    <a:pt x="48575" y="34351"/>
                  </a:lnTo>
                  <a:lnTo>
                    <a:pt x="47219" y="33911"/>
                  </a:lnTo>
                  <a:lnTo>
                    <a:pt x="46742" y="32995"/>
                  </a:lnTo>
                  <a:lnTo>
                    <a:pt x="46302" y="32518"/>
                  </a:lnTo>
                  <a:lnTo>
                    <a:pt x="45386" y="32078"/>
                  </a:lnTo>
                  <a:lnTo>
                    <a:pt x="44469" y="32078"/>
                  </a:lnTo>
                  <a:lnTo>
                    <a:pt x="43993" y="31602"/>
                  </a:lnTo>
                  <a:lnTo>
                    <a:pt x="43553" y="31162"/>
                  </a:lnTo>
                  <a:lnTo>
                    <a:pt x="41720" y="30685"/>
                  </a:lnTo>
                  <a:lnTo>
                    <a:pt x="41243" y="30245"/>
                  </a:lnTo>
                  <a:lnTo>
                    <a:pt x="40803" y="29769"/>
                  </a:lnTo>
                  <a:lnTo>
                    <a:pt x="39410" y="29769"/>
                  </a:lnTo>
                  <a:lnTo>
                    <a:pt x="38970" y="29329"/>
                  </a:lnTo>
                  <a:lnTo>
                    <a:pt x="37137" y="29329"/>
                  </a:lnTo>
                  <a:lnTo>
                    <a:pt x="37577" y="28412"/>
                  </a:lnTo>
                  <a:lnTo>
                    <a:pt x="38054" y="28412"/>
                  </a:lnTo>
                  <a:lnTo>
                    <a:pt x="38494" y="27936"/>
                  </a:lnTo>
                  <a:lnTo>
                    <a:pt x="38494" y="27019"/>
                  </a:lnTo>
                  <a:lnTo>
                    <a:pt x="37137" y="26579"/>
                  </a:lnTo>
                  <a:lnTo>
                    <a:pt x="36661" y="26579"/>
                  </a:lnTo>
                  <a:lnTo>
                    <a:pt x="35304" y="27019"/>
                  </a:lnTo>
                  <a:lnTo>
                    <a:pt x="33911" y="27019"/>
                  </a:lnTo>
                  <a:lnTo>
                    <a:pt x="32995" y="26579"/>
                  </a:lnTo>
                  <a:lnTo>
                    <a:pt x="32555" y="25663"/>
                  </a:lnTo>
                  <a:lnTo>
                    <a:pt x="32078" y="25186"/>
                  </a:lnTo>
                  <a:lnTo>
                    <a:pt x="31162" y="24270"/>
                  </a:lnTo>
                  <a:lnTo>
                    <a:pt x="30245" y="23353"/>
                  </a:lnTo>
                  <a:lnTo>
                    <a:pt x="29328" y="22437"/>
                  </a:lnTo>
                  <a:lnTo>
                    <a:pt x="29328" y="21080"/>
                  </a:lnTo>
                  <a:lnTo>
                    <a:pt x="29805" y="20604"/>
                  </a:lnTo>
                  <a:lnTo>
                    <a:pt x="29328" y="19687"/>
                  </a:lnTo>
                  <a:lnTo>
                    <a:pt x="28412" y="18771"/>
                  </a:lnTo>
                  <a:lnTo>
                    <a:pt x="28412" y="18331"/>
                  </a:lnTo>
                  <a:lnTo>
                    <a:pt x="27972" y="17854"/>
                  </a:lnTo>
                  <a:lnTo>
                    <a:pt x="27972" y="16938"/>
                  </a:lnTo>
                  <a:lnTo>
                    <a:pt x="27495" y="16938"/>
                  </a:lnTo>
                  <a:lnTo>
                    <a:pt x="26579" y="16498"/>
                  </a:lnTo>
                  <a:lnTo>
                    <a:pt x="25223" y="16021"/>
                  </a:lnTo>
                  <a:lnTo>
                    <a:pt x="24746" y="16021"/>
                  </a:lnTo>
                  <a:lnTo>
                    <a:pt x="23829" y="15581"/>
                  </a:lnTo>
                  <a:lnTo>
                    <a:pt x="23829" y="15105"/>
                  </a:lnTo>
                  <a:lnTo>
                    <a:pt x="23390" y="14665"/>
                  </a:lnTo>
                  <a:lnTo>
                    <a:pt x="23390" y="14188"/>
                  </a:lnTo>
                  <a:lnTo>
                    <a:pt x="22913" y="13272"/>
                  </a:lnTo>
                  <a:lnTo>
                    <a:pt x="23390" y="12832"/>
                  </a:lnTo>
                  <a:lnTo>
                    <a:pt x="23390" y="12355"/>
                  </a:lnTo>
                  <a:lnTo>
                    <a:pt x="23390" y="11915"/>
                  </a:lnTo>
                  <a:lnTo>
                    <a:pt x="23390" y="11439"/>
                  </a:lnTo>
                  <a:lnTo>
                    <a:pt x="24306" y="10999"/>
                  </a:lnTo>
                  <a:lnTo>
                    <a:pt x="23829" y="10522"/>
                  </a:lnTo>
                  <a:lnTo>
                    <a:pt x="23390" y="10522"/>
                  </a:lnTo>
                  <a:lnTo>
                    <a:pt x="22913" y="10082"/>
                  </a:lnTo>
                  <a:lnTo>
                    <a:pt x="22913" y="9606"/>
                  </a:lnTo>
                  <a:lnTo>
                    <a:pt x="22473" y="9606"/>
                  </a:lnTo>
                  <a:lnTo>
                    <a:pt x="22913" y="8689"/>
                  </a:lnTo>
                  <a:lnTo>
                    <a:pt x="23390" y="8689"/>
                  </a:lnTo>
                  <a:lnTo>
                    <a:pt x="23390" y="7773"/>
                  </a:lnTo>
                  <a:lnTo>
                    <a:pt x="25662" y="7773"/>
                  </a:lnTo>
                  <a:lnTo>
                    <a:pt x="26139" y="7333"/>
                  </a:lnTo>
                  <a:lnTo>
                    <a:pt x="26579" y="7333"/>
                  </a:lnTo>
                  <a:lnTo>
                    <a:pt x="26579" y="6856"/>
                  </a:lnTo>
                  <a:lnTo>
                    <a:pt x="27495" y="6856"/>
                  </a:lnTo>
                  <a:lnTo>
                    <a:pt x="27972" y="7333"/>
                  </a:lnTo>
                  <a:lnTo>
                    <a:pt x="28412" y="7773"/>
                  </a:lnTo>
                  <a:lnTo>
                    <a:pt x="28412" y="6416"/>
                  </a:lnTo>
                  <a:lnTo>
                    <a:pt x="28889" y="6416"/>
                  </a:lnTo>
                  <a:lnTo>
                    <a:pt x="28889" y="5500"/>
                  </a:lnTo>
                  <a:lnTo>
                    <a:pt x="27972" y="5023"/>
                  </a:lnTo>
                  <a:lnTo>
                    <a:pt x="28412" y="4583"/>
                  </a:lnTo>
                  <a:lnTo>
                    <a:pt x="28889" y="4583"/>
                  </a:lnTo>
                  <a:lnTo>
                    <a:pt x="28889" y="4107"/>
                  </a:lnTo>
                  <a:lnTo>
                    <a:pt x="28412" y="3667"/>
                  </a:lnTo>
                  <a:lnTo>
                    <a:pt x="28412" y="3190"/>
                  </a:lnTo>
                  <a:lnTo>
                    <a:pt x="28412" y="2750"/>
                  </a:lnTo>
                  <a:lnTo>
                    <a:pt x="27972" y="2750"/>
                  </a:lnTo>
                  <a:lnTo>
                    <a:pt x="27495" y="2274"/>
                  </a:lnTo>
                  <a:lnTo>
                    <a:pt x="24746" y="2274"/>
                  </a:lnTo>
                  <a:lnTo>
                    <a:pt x="24306" y="1834"/>
                  </a:lnTo>
                  <a:lnTo>
                    <a:pt x="23829" y="1357"/>
                  </a:lnTo>
                  <a:lnTo>
                    <a:pt x="23829" y="917"/>
                  </a:lnTo>
                  <a:lnTo>
                    <a:pt x="23390" y="441"/>
                  </a:lnTo>
                  <a:lnTo>
                    <a:pt x="22913" y="1"/>
                  </a:lnTo>
                  <a:lnTo>
                    <a:pt x="21996" y="1"/>
                  </a:lnTo>
                  <a:lnTo>
                    <a:pt x="21557" y="441"/>
                  </a:lnTo>
                  <a:lnTo>
                    <a:pt x="20640" y="441"/>
                  </a:lnTo>
                  <a:lnTo>
                    <a:pt x="19724" y="1"/>
                  </a:lnTo>
                  <a:lnTo>
                    <a:pt x="19247" y="1"/>
                  </a:lnTo>
                  <a:lnTo>
                    <a:pt x="19247" y="441"/>
                  </a:lnTo>
                  <a:lnTo>
                    <a:pt x="18330" y="917"/>
                  </a:lnTo>
                  <a:lnTo>
                    <a:pt x="17414" y="917"/>
                  </a:lnTo>
                  <a:lnTo>
                    <a:pt x="17414" y="441"/>
                  </a:lnTo>
                  <a:lnTo>
                    <a:pt x="174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29" name="Google Shape;929;p56"/>
            <p:cNvSpPr/>
            <p:nvPr/>
          </p:nvSpPr>
          <p:spPr>
            <a:xfrm>
              <a:off x="5433205" y="3621481"/>
              <a:ext cx="279946" cy="147343"/>
            </a:xfrm>
            <a:custGeom>
              <a:avLst/>
              <a:gdLst/>
              <a:ahLst/>
              <a:cxnLst/>
              <a:rect l="l" t="t" r="r" b="b"/>
              <a:pathLst>
                <a:path w="17415" h="9166" extrusionOk="0">
                  <a:moveTo>
                    <a:pt x="6416" y="0"/>
                  </a:moveTo>
                  <a:lnTo>
                    <a:pt x="5976" y="917"/>
                  </a:lnTo>
                  <a:lnTo>
                    <a:pt x="5976" y="1393"/>
                  </a:lnTo>
                  <a:lnTo>
                    <a:pt x="5060" y="917"/>
                  </a:lnTo>
                  <a:lnTo>
                    <a:pt x="4583" y="477"/>
                  </a:lnTo>
                  <a:lnTo>
                    <a:pt x="4143" y="917"/>
                  </a:lnTo>
                  <a:lnTo>
                    <a:pt x="4143" y="1393"/>
                  </a:lnTo>
                  <a:lnTo>
                    <a:pt x="3667" y="2310"/>
                  </a:lnTo>
                  <a:lnTo>
                    <a:pt x="2750" y="2750"/>
                  </a:lnTo>
                  <a:lnTo>
                    <a:pt x="1834" y="2750"/>
                  </a:lnTo>
                  <a:lnTo>
                    <a:pt x="1394" y="3666"/>
                  </a:lnTo>
                  <a:lnTo>
                    <a:pt x="1394" y="4143"/>
                  </a:lnTo>
                  <a:lnTo>
                    <a:pt x="477" y="5059"/>
                  </a:lnTo>
                  <a:lnTo>
                    <a:pt x="1" y="5976"/>
                  </a:lnTo>
                  <a:lnTo>
                    <a:pt x="917" y="6892"/>
                  </a:lnTo>
                  <a:lnTo>
                    <a:pt x="1834" y="6416"/>
                  </a:lnTo>
                  <a:lnTo>
                    <a:pt x="2310" y="5499"/>
                  </a:lnTo>
                  <a:lnTo>
                    <a:pt x="2750" y="5499"/>
                  </a:lnTo>
                  <a:lnTo>
                    <a:pt x="2750" y="5059"/>
                  </a:lnTo>
                  <a:lnTo>
                    <a:pt x="3227" y="4583"/>
                  </a:lnTo>
                  <a:lnTo>
                    <a:pt x="3667" y="5499"/>
                  </a:lnTo>
                  <a:lnTo>
                    <a:pt x="3667" y="6416"/>
                  </a:lnTo>
                  <a:lnTo>
                    <a:pt x="2750" y="6416"/>
                  </a:lnTo>
                  <a:lnTo>
                    <a:pt x="2750" y="6892"/>
                  </a:lnTo>
                  <a:lnTo>
                    <a:pt x="3227" y="7332"/>
                  </a:lnTo>
                  <a:lnTo>
                    <a:pt x="2750" y="7332"/>
                  </a:lnTo>
                  <a:lnTo>
                    <a:pt x="2750" y="7809"/>
                  </a:lnTo>
                  <a:lnTo>
                    <a:pt x="3227" y="8249"/>
                  </a:lnTo>
                  <a:lnTo>
                    <a:pt x="3667" y="8725"/>
                  </a:lnTo>
                  <a:lnTo>
                    <a:pt x="5976" y="8249"/>
                  </a:lnTo>
                  <a:lnTo>
                    <a:pt x="6416" y="8725"/>
                  </a:lnTo>
                  <a:lnTo>
                    <a:pt x="7333" y="8249"/>
                  </a:lnTo>
                  <a:lnTo>
                    <a:pt x="7809" y="8249"/>
                  </a:lnTo>
                  <a:lnTo>
                    <a:pt x="8249" y="7332"/>
                  </a:lnTo>
                  <a:lnTo>
                    <a:pt x="8249" y="6892"/>
                  </a:lnTo>
                  <a:lnTo>
                    <a:pt x="8726" y="6416"/>
                  </a:lnTo>
                  <a:lnTo>
                    <a:pt x="9166" y="6416"/>
                  </a:lnTo>
                  <a:lnTo>
                    <a:pt x="9642" y="6892"/>
                  </a:lnTo>
                  <a:lnTo>
                    <a:pt x="9642" y="7332"/>
                  </a:lnTo>
                  <a:lnTo>
                    <a:pt x="9642" y="7809"/>
                  </a:lnTo>
                  <a:lnTo>
                    <a:pt x="10082" y="8249"/>
                  </a:lnTo>
                  <a:lnTo>
                    <a:pt x="10559" y="8725"/>
                  </a:lnTo>
                  <a:lnTo>
                    <a:pt x="11475" y="9165"/>
                  </a:lnTo>
                  <a:lnTo>
                    <a:pt x="10999" y="8725"/>
                  </a:lnTo>
                  <a:lnTo>
                    <a:pt x="11915" y="8249"/>
                  </a:lnTo>
                  <a:lnTo>
                    <a:pt x="12392" y="7809"/>
                  </a:lnTo>
                  <a:lnTo>
                    <a:pt x="12832" y="7332"/>
                  </a:lnTo>
                  <a:lnTo>
                    <a:pt x="12832" y="6416"/>
                  </a:lnTo>
                  <a:lnTo>
                    <a:pt x="12392" y="5976"/>
                  </a:lnTo>
                  <a:lnTo>
                    <a:pt x="13308" y="5976"/>
                  </a:lnTo>
                  <a:lnTo>
                    <a:pt x="13308" y="6416"/>
                  </a:lnTo>
                  <a:lnTo>
                    <a:pt x="13748" y="6416"/>
                  </a:lnTo>
                  <a:lnTo>
                    <a:pt x="13748" y="6892"/>
                  </a:lnTo>
                  <a:lnTo>
                    <a:pt x="15142" y="6892"/>
                  </a:lnTo>
                  <a:lnTo>
                    <a:pt x="15581" y="7332"/>
                  </a:lnTo>
                  <a:lnTo>
                    <a:pt x="16058" y="6892"/>
                  </a:lnTo>
                  <a:lnTo>
                    <a:pt x="15581" y="6416"/>
                  </a:lnTo>
                  <a:lnTo>
                    <a:pt x="16058" y="5976"/>
                  </a:lnTo>
                  <a:lnTo>
                    <a:pt x="16498" y="5499"/>
                  </a:lnTo>
                  <a:lnTo>
                    <a:pt x="16975" y="5976"/>
                  </a:lnTo>
                  <a:lnTo>
                    <a:pt x="17414" y="5976"/>
                  </a:lnTo>
                  <a:lnTo>
                    <a:pt x="17414" y="5499"/>
                  </a:lnTo>
                  <a:lnTo>
                    <a:pt x="17414" y="4583"/>
                  </a:lnTo>
                  <a:lnTo>
                    <a:pt x="17414" y="4143"/>
                  </a:lnTo>
                  <a:lnTo>
                    <a:pt x="16058" y="4583"/>
                  </a:lnTo>
                  <a:lnTo>
                    <a:pt x="15581" y="4143"/>
                  </a:lnTo>
                  <a:lnTo>
                    <a:pt x="15142" y="3666"/>
                  </a:lnTo>
                  <a:lnTo>
                    <a:pt x="14225" y="3666"/>
                  </a:lnTo>
                  <a:lnTo>
                    <a:pt x="13748" y="3226"/>
                  </a:lnTo>
                  <a:lnTo>
                    <a:pt x="13748" y="2310"/>
                  </a:lnTo>
                  <a:lnTo>
                    <a:pt x="14225" y="1833"/>
                  </a:lnTo>
                  <a:lnTo>
                    <a:pt x="14225" y="1393"/>
                  </a:lnTo>
                  <a:lnTo>
                    <a:pt x="13308" y="1393"/>
                  </a:lnTo>
                  <a:lnTo>
                    <a:pt x="13308" y="917"/>
                  </a:lnTo>
                  <a:lnTo>
                    <a:pt x="12392" y="917"/>
                  </a:lnTo>
                  <a:lnTo>
                    <a:pt x="12392" y="477"/>
                  </a:lnTo>
                  <a:lnTo>
                    <a:pt x="8249" y="477"/>
                  </a:lnTo>
                  <a:lnTo>
                    <a:pt x="7333" y="0"/>
                  </a:lnTo>
                  <a:lnTo>
                    <a:pt x="7333" y="477"/>
                  </a:lnTo>
                  <a:lnTo>
                    <a:pt x="6893" y="0"/>
                  </a:lnTo>
                  <a:lnTo>
                    <a:pt x="6893" y="477"/>
                  </a:lnTo>
                  <a:lnTo>
                    <a:pt x="641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30" name="Google Shape;930;p56"/>
            <p:cNvSpPr/>
            <p:nvPr/>
          </p:nvSpPr>
          <p:spPr>
            <a:xfrm>
              <a:off x="5654204" y="3526011"/>
              <a:ext cx="456739" cy="213347"/>
            </a:xfrm>
            <a:custGeom>
              <a:avLst/>
              <a:gdLst/>
              <a:ahLst/>
              <a:cxnLst/>
              <a:rect l="l" t="t" r="r" b="b"/>
              <a:pathLst>
                <a:path w="28413" h="13272" extrusionOk="0">
                  <a:moveTo>
                    <a:pt x="477" y="7772"/>
                  </a:moveTo>
                  <a:lnTo>
                    <a:pt x="0" y="8249"/>
                  </a:lnTo>
                  <a:lnTo>
                    <a:pt x="477" y="8249"/>
                  </a:lnTo>
                  <a:lnTo>
                    <a:pt x="477" y="7772"/>
                  </a:lnTo>
                  <a:close/>
                  <a:moveTo>
                    <a:pt x="20640" y="0"/>
                  </a:moveTo>
                  <a:lnTo>
                    <a:pt x="20640" y="440"/>
                  </a:lnTo>
                  <a:lnTo>
                    <a:pt x="20640" y="917"/>
                  </a:lnTo>
                  <a:lnTo>
                    <a:pt x="20640" y="1356"/>
                  </a:lnTo>
                  <a:lnTo>
                    <a:pt x="20164" y="1833"/>
                  </a:lnTo>
                  <a:lnTo>
                    <a:pt x="17891" y="1833"/>
                  </a:lnTo>
                  <a:lnTo>
                    <a:pt x="17414" y="1356"/>
                  </a:lnTo>
                  <a:lnTo>
                    <a:pt x="16974" y="1356"/>
                  </a:lnTo>
                  <a:lnTo>
                    <a:pt x="16974" y="1833"/>
                  </a:lnTo>
                  <a:lnTo>
                    <a:pt x="16058" y="1833"/>
                  </a:lnTo>
                  <a:lnTo>
                    <a:pt x="15581" y="2273"/>
                  </a:lnTo>
                  <a:lnTo>
                    <a:pt x="15581" y="2750"/>
                  </a:lnTo>
                  <a:lnTo>
                    <a:pt x="15141" y="3189"/>
                  </a:lnTo>
                  <a:lnTo>
                    <a:pt x="14664" y="3666"/>
                  </a:lnTo>
                  <a:lnTo>
                    <a:pt x="13308" y="3666"/>
                  </a:lnTo>
                  <a:lnTo>
                    <a:pt x="13308" y="4583"/>
                  </a:lnTo>
                  <a:lnTo>
                    <a:pt x="13308" y="5022"/>
                  </a:lnTo>
                  <a:lnTo>
                    <a:pt x="13748" y="5499"/>
                  </a:lnTo>
                  <a:lnTo>
                    <a:pt x="13748" y="5939"/>
                  </a:lnTo>
                  <a:lnTo>
                    <a:pt x="13748" y="6416"/>
                  </a:lnTo>
                  <a:lnTo>
                    <a:pt x="14225" y="6856"/>
                  </a:lnTo>
                  <a:lnTo>
                    <a:pt x="14225" y="7332"/>
                  </a:lnTo>
                  <a:lnTo>
                    <a:pt x="14225" y="8249"/>
                  </a:lnTo>
                  <a:lnTo>
                    <a:pt x="13748" y="8249"/>
                  </a:lnTo>
                  <a:lnTo>
                    <a:pt x="14225" y="8689"/>
                  </a:lnTo>
                  <a:lnTo>
                    <a:pt x="13748" y="8689"/>
                  </a:lnTo>
                  <a:lnTo>
                    <a:pt x="13748" y="8249"/>
                  </a:lnTo>
                  <a:lnTo>
                    <a:pt x="13308" y="8249"/>
                  </a:lnTo>
                  <a:lnTo>
                    <a:pt x="13308" y="7332"/>
                  </a:lnTo>
                  <a:lnTo>
                    <a:pt x="12392" y="6856"/>
                  </a:lnTo>
                  <a:lnTo>
                    <a:pt x="11915" y="6856"/>
                  </a:lnTo>
                  <a:lnTo>
                    <a:pt x="11915" y="7332"/>
                  </a:lnTo>
                  <a:lnTo>
                    <a:pt x="11475" y="6856"/>
                  </a:lnTo>
                  <a:lnTo>
                    <a:pt x="9642" y="6856"/>
                  </a:lnTo>
                  <a:lnTo>
                    <a:pt x="9165" y="7332"/>
                  </a:lnTo>
                  <a:lnTo>
                    <a:pt x="7809" y="7332"/>
                  </a:lnTo>
                  <a:lnTo>
                    <a:pt x="7332" y="6856"/>
                  </a:lnTo>
                  <a:lnTo>
                    <a:pt x="6893" y="7772"/>
                  </a:lnTo>
                  <a:lnTo>
                    <a:pt x="5976" y="7772"/>
                  </a:lnTo>
                  <a:lnTo>
                    <a:pt x="5976" y="7332"/>
                  </a:lnTo>
                  <a:lnTo>
                    <a:pt x="5060" y="6856"/>
                  </a:lnTo>
                  <a:lnTo>
                    <a:pt x="4583" y="7772"/>
                  </a:lnTo>
                  <a:lnTo>
                    <a:pt x="4143" y="7772"/>
                  </a:lnTo>
                  <a:lnTo>
                    <a:pt x="3666" y="8249"/>
                  </a:lnTo>
                  <a:lnTo>
                    <a:pt x="3227" y="8249"/>
                  </a:lnTo>
                  <a:lnTo>
                    <a:pt x="3227" y="7772"/>
                  </a:lnTo>
                  <a:lnTo>
                    <a:pt x="2310" y="7772"/>
                  </a:lnTo>
                  <a:lnTo>
                    <a:pt x="1833" y="7332"/>
                  </a:lnTo>
                  <a:lnTo>
                    <a:pt x="1394" y="6856"/>
                  </a:lnTo>
                  <a:lnTo>
                    <a:pt x="917" y="6856"/>
                  </a:lnTo>
                  <a:lnTo>
                    <a:pt x="477" y="7772"/>
                  </a:lnTo>
                  <a:lnTo>
                    <a:pt x="1394" y="8249"/>
                  </a:lnTo>
                  <a:lnTo>
                    <a:pt x="1394" y="9165"/>
                  </a:lnTo>
                  <a:lnTo>
                    <a:pt x="1394" y="9605"/>
                  </a:lnTo>
                  <a:lnTo>
                    <a:pt x="2310" y="10082"/>
                  </a:lnTo>
                  <a:lnTo>
                    <a:pt x="4583" y="10082"/>
                  </a:lnTo>
                  <a:lnTo>
                    <a:pt x="4583" y="10522"/>
                  </a:lnTo>
                  <a:lnTo>
                    <a:pt x="4583" y="10998"/>
                  </a:lnTo>
                  <a:lnTo>
                    <a:pt x="5499" y="10998"/>
                  </a:lnTo>
                  <a:lnTo>
                    <a:pt x="6416" y="10522"/>
                  </a:lnTo>
                  <a:lnTo>
                    <a:pt x="6416" y="10082"/>
                  </a:lnTo>
                  <a:lnTo>
                    <a:pt x="6893" y="10082"/>
                  </a:lnTo>
                  <a:lnTo>
                    <a:pt x="7809" y="10522"/>
                  </a:lnTo>
                  <a:lnTo>
                    <a:pt x="8726" y="10522"/>
                  </a:lnTo>
                  <a:lnTo>
                    <a:pt x="9165" y="10082"/>
                  </a:lnTo>
                  <a:lnTo>
                    <a:pt x="10082" y="10082"/>
                  </a:lnTo>
                  <a:lnTo>
                    <a:pt x="10559" y="10522"/>
                  </a:lnTo>
                  <a:lnTo>
                    <a:pt x="10998" y="10998"/>
                  </a:lnTo>
                  <a:lnTo>
                    <a:pt x="10998" y="11438"/>
                  </a:lnTo>
                  <a:lnTo>
                    <a:pt x="11475" y="11915"/>
                  </a:lnTo>
                  <a:lnTo>
                    <a:pt x="11915" y="12355"/>
                  </a:lnTo>
                  <a:lnTo>
                    <a:pt x="14664" y="12355"/>
                  </a:lnTo>
                  <a:lnTo>
                    <a:pt x="15141" y="12831"/>
                  </a:lnTo>
                  <a:lnTo>
                    <a:pt x="15581" y="12831"/>
                  </a:lnTo>
                  <a:lnTo>
                    <a:pt x="16497" y="12355"/>
                  </a:lnTo>
                  <a:lnTo>
                    <a:pt x="16974" y="12355"/>
                  </a:lnTo>
                  <a:lnTo>
                    <a:pt x="17414" y="13271"/>
                  </a:lnTo>
                  <a:lnTo>
                    <a:pt x="18331" y="13271"/>
                  </a:lnTo>
                  <a:lnTo>
                    <a:pt x="18807" y="12831"/>
                  </a:lnTo>
                  <a:lnTo>
                    <a:pt x="19247" y="13271"/>
                  </a:lnTo>
                  <a:lnTo>
                    <a:pt x="19247" y="12831"/>
                  </a:lnTo>
                  <a:lnTo>
                    <a:pt x="20640" y="12831"/>
                  </a:lnTo>
                  <a:lnTo>
                    <a:pt x="21080" y="11915"/>
                  </a:lnTo>
                  <a:lnTo>
                    <a:pt x="23390" y="11915"/>
                  </a:lnTo>
                  <a:lnTo>
                    <a:pt x="23830" y="11438"/>
                  </a:lnTo>
                  <a:lnTo>
                    <a:pt x="24746" y="11438"/>
                  </a:lnTo>
                  <a:lnTo>
                    <a:pt x="25663" y="10998"/>
                  </a:lnTo>
                  <a:lnTo>
                    <a:pt x="25663" y="10082"/>
                  </a:lnTo>
                  <a:lnTo>
                    <a:pt x="26139" y="10082"/>
                  </a:lnTo>
                  <a:lnTo>
                    <a:pt x="26579" y="9165"/>
                  </a:lnTo>
                  <a:lnTo>
                    <a:pt x="26579" y="8249"/>
                  </a:lnTo>
                  <a:lnTo>
                    <a:pt x="27056" y="8249"/>
                  </a:lnTo>
                  <a:lnTo>
                    <a:pt x="27056" y="7772"/>
                  </a:lnTo>
                  <a:lnTo>
                    <a:pt x="27056" y="7332"/>
                  </a:lnTo>
                  <a:lnTo>
                    <a:pt x="26579" y="6856"/>
                  </a:lnTo>
                  <a:lnTo>
                    <a:pt x="26579" y="5939"/>
                  </a:lnTo>
                  <a:lnTo>
                    <a:pt x="27496" y="5939"/>
                  </a:lnTo>
                  <a:lnTo>
                    <a:pt x="27496" y="6416"/>
                  </a:lnTo>
                  <a:lnTo>
                    <a:pt x="27972" y="6416"/>
                  </a:lnTo>
                  <a:lnTo>
                    <a:pt x="27972" y="5939"/>
                  </a:lnTo>
                  <a:lnTo>
                    <a:pt x="28412" y="5499"/>
                  </a:lnTo>
                  <a:lnTo>
                    <a:pt x="27972" y="4583"/>
                  </a:lnTo>
                  <a:lnTo>
                    <a:pt x="27972" y="4106"/>
                  </a:lnTo>
                  <a:lnTo>
                    <a:pt x="27496" y="3666"/>
                  </a:lnTo>
                  <a:lnTo>
                    <a:pt x="27972" y="3666"/>
                  </a:lnTo>
                  <a:lnTo>
                    <a:pt x="28412" y="3189"/>
                  </a:lnTo>
                  <a:lnTo>
                    <a:pt x="27496" y="2750"/>
                  </a:lnTo>
                  <a:lnTo>
                    <a:pt x="27972" y="2273"/>
                  </a:lnTo>
                  <a:lnTo>
                    <a:pt x="27496" y="1833"/>
                  </a:lnTo>
                  <a:lnTo>
                    <a:pt x="26579" y="1833"/>
                  </a:lnTo>
                  <a:lnTo>
                    <a:pt x="25663" y="1356"/>
                  </a:lnTo>
                  <a:lnTo>
                    <a:pt x="25223" y="1356"/>
                  </a:lnTo>
                  <a:lnTo>
                    <a:pt x="25223" y="917"/>
                  </a:lnTo>
                  <a:lnTo>
                    <a:pt x="24746" y="440"/>
                  </a:lnTo>
                  <a:lnTo>
                    <a:pt x="23390" y="440"/>
                  </a:lnTo>
                  <a:lnTo>
                    <a:pt x="2291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31" name="Google Shape;931;p56"/>
            <p:cNvSpPr/>
            <p:nvPr/>
          </p:nvSpPr>
          <p:spPr>
            <a:xfrm>
              <a:off x="5654204" y="3658598"/>
              <a:ext cx="16" cy="14757"/>
            </a:xfrm>
            <a:custGeom>
              <a:avLst/>
              <a:gdLst/>
              <a:ahLst/>
              <a:cxnLst/>
              <a:rect l="l" t="t" r="r" b="b"/>
              <a:pathLst>
                <a:path w="1" h="918" extrusionOk="0">
                  <a:moveTo>
                    <a:pt x="0" y="91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32" name="Google Shape;932;p56"/>
            <p:cNvSpPr/>
            <p:nvPr/>
          </p:nvSpPr>
          <p:spPr>
            <a:xfrm>
              <a:off x="5477411" y="3002690"/>
              <a:ext cx="508597" cy="662997"/>
            </a:xfrm>
            <a:custGeom>
              <a:avLst/>
              <a:gdLst/>
              <a:ahLst/>
              <a:cxnLst/>
              <a:rect l="l" t="t" r="r" b="b"/>
              <a:pathLst>
                <a:path w="31639" h="41244" extrusionOk="0">
                  <a:moveTo>
                    <a:pt x="12392" y="1"/>
                  </a:moveTo>
                  <a:lnTo>
                    <a:pt x="12392" y="917"/>
                  </a:lnTo>
                  <a:lnTo>
                    <a:pt x="12392" y="1834"/>
                  </a:lnTo>
                  <a:lnTo>
                    <a:pt x="12831" y="1834"/>
                  </a:lnTo>
                  <a:lnTo>
                    <a:pt x="12831" y="2750"/>
                  </a:lnTo>
                  <a:lnTo>
                    <a:pt x="11915" y="3227"/>
                  </a:lnTo>
                  <a:lnTo>
                    <a:pt x="11475" y="3227"/>
                  </a:lnTo>
                  <a:lnTo>
                    <a:pt x="11475" y="3667"/>
                  </a:lnTo>
                  <a:lnTo>
                    <a:pt x="11915" y="3667"/>
                  </a:lnTo>
                  <a:lnTo>
                    <a:pt x="11915" y="4143"/>
                  </a:lnTo>
                  <a:lnTo>
                    <a:pt x="11915" y="4583"/>
                  </a:lnTo>
                  <a:lnTo>
                    <a:pt x="12831" y="5060"/>
                  </a:lnTo>
                  <a:lnTo>
                    <a:pt x="12392" y="5500"/>
                  </a:lnTo>
                  <a:lnTo>
                    <a:pt x="13308" y="5976"/>
                  </a:lnTo>
                  <a:lnTo>
                    <a:pt x="14225" y="6416"/>
                  </a:lnTo>
                  <a:lnTo>
                    <a:pt x="14225" y="7333"/>
                  </a:lnTo>
                  <a:lnTo>
                    <a:pt x="13748" y="6416"/>
                  </a:lnTo>
                  <a:lnTo>
                    <a:pt x="13308" y="5976"/>
                  </a:lnTo>
                  <a:lnTo>
                    <a:pt x="10998" y="5976"/>
                  </a:lnTo>
                  <a:lnTo>
                    <a:pt x="10998" y="6416"/>
                  </a:lnTo>
                  <a:lnTo>
                    <a:pt x="11475" y="7809"/>
                  </a:lnTo>
                  <a:lnTo>
                    <a:pt x="11475" y="8249"/>
                  </a:lnTo>
                  <a:lnTo>
                    <a:pt x="10998" y="8726"/>
                  </a:lnTo>
                  <a:lnTo>
                    <a:pt x="10998" y="9166"/>
                  </a:lnTo>
                  <a:lnTo>
                    <a:pt x="10082" y="8249"/>
                  </a:lnTo>
                  <a:lnTo>
                    <a:pt x="10082" y="7809"/>
                  </a:lnTo>
                  <a:lnTo>
                    <a:pt x="10082" y="7333"/>
                  </a:lnTo>
                  <a:lnTo>
                    <a:pt x="9642" y="7333"/>
                  </a:lnTo>
                  <a:lnTo>
                    <a:pt x="9642" y="7809"/>
                  </a:lnTo>
                  <a:lnTo>
                    <a:pt x="9165" y="7809"/>
                  </a:lnTo>
                  <a:lnTo>
                    <a:pt x="9165" y="7333"/>
                  </a:lnTo>
                  <a:lnTo>
                    <a:pt x="9642" y="6893"/>
                  </a:lnTo>
                  <a:lnTo>
                    <a:pt x="8725" y="6416"/>
                  </a:lnTo>
                  <a:lnTo>
                    <a:pt x="6416" y="6416"/>
                  </a:lnTo>
                  <a:lnTo>
                    <a:pt x="6416" y="6893"/>
                  </a:lnTo>
                  <a:lnTo>
                    <a:pt x="5976" y="7333"/>
                  </a:lnTo>
                  <a:lnTo>
                    <a:pt x="5976" y="7809"/>
                  </a:lnTo>
                  <a:lnTo>
                    <a:pt x="6416" y="7809"/>
                  </a:lnTo>
                  <a:lnTo>
                    <a:pt x="6416" y="8249"/>
                  </a:lnTo>
                  <a:lnTo>
                    <a:pt x="6892" y="8726"/>
                  </a:lnTo>
                  <a:lnTo>
                    <a:pt x="6892" y="9166"/>
                  </a:lnTo>
                  <a:lnTo>
                    <a:pt x="6416" y="9642"/>
                  </a:lnTo>
                  <a:lnTo>
                    <a:pt x="6416" y="10082"/>
                  </a:lnTo>
                  <a:lnTo>
                    <a:pt x="6416" y="10559"/>
                  </a:lnTo>
                  <a:lnTo>
                    <a:pt x="6416" y="10999"/>
                  </a:lnTo>
                  <a:lnTo>
                    <a:pt x="5976" y="10999"/>
                  </a:lnTo>
                  <a:lnTo>
                    <a:pt x="5976" y="11475"/>
                  </a:lnTo>
                  <a:lnTo>
                    <a:pt x="5976" y="12392"/>
                  </a:lnTo>
                  <a:lnTo>
                    <a:pt x="5976" y="12832"/>
                  </a:lnTo>
                  <a:lnTo>
                    <a:pt x="5499" y="13308"/>
                  </a:lnTo>
                  <a:lnTo>
                    <a:pt x="6416" y="13748"/>
                  </a:lnTo>
                  <a:lnTo>
                    <a:pt x="6416" y="14225"/>
                  </a:lnTo>
                  <a:lnTo>
                    <a:pt x="5976" y="16058"/>
                  </a:lnTo>
                  <a:lnTo>
                    <a:pt x="3666" y="16058"/>
                  </a:lnTo>
                  <a:lnTo>
                    <a:pt x="3226" y="15581"/>
                  </a:lnTo>
                  <a:lnTo>
                    <a:pt x="1833" y="16058"/>
                  </a:lnTo>
                  <a:lnTo>
                    <a:pt x="917" y="16974"/>
                  </a:lnTo>
                  <a:lnTo>
                    <a:pt x="917" y="17414"/>
                  </a:lnTo>
                  <a:lnTo>
                    <a:pt x="917" y="17891"/>
                  </a:lnTo>
                  <a:lnTo>
                    <a:pt x="917" y="18807"/>
                  </a:lnTo>
                  <a:lnTo>
                    <a:pt x="1393" y="19247"/>
                  </a:lnTo>
                  <a:lnTo>
                    <a:pt x="917" y="19247"/>
                  </a:lnTo>
                  <a:lnTo>
                    <a:pt x="0" y="19724"/>
                  </a:lnTo>
                  <a:lnTo>
                    <a:pt x="477" y="20164"/>
                  </a:lnTo>
                  <a:lnTo>
                    <a:pt x="477" y="20640"/>
                  </a:lnTo>
                  <a:lnTo>
                    <a:pt x="477" y="21080"/>
                  </a:lnTo>
                  <a:lnTo>
                    <a:pt x="0" y="21997"/>
                  </a:lnTo>
                  <a:lnTo>
                    <a:pt x="477" y="21997"/>
                  </a:lnTo>
                  <a:lnTo>
                    <a:pt x="477" y="22473"/>
                  </a:lnTo>
                  <a:lnTo>
                    <a:pt x="477" y="23390"/>
                  </a:lnTo>
                  <a:lnTo>
                    <a:pt x="0" y="23390"/>
                  </a:lnTo>
                  <a:lnTo>
                    <a:pt x="0" y="23830"/>
                  </a:lnTo>
                  <a:lnTo>
                    <a:pt x="0" y="24306"/>
                  </a:lnTo>
                  <a:lnTo>
                    <a:pt x="0" y="24746"/>
                  </a:lnTo>
                  <a:lnTo>
                    <a:pt x="0" y="25223"/>
                  </a:lnTo>
                  <a:lnTo>
                    <a:pt x="477" y="25663"/>
                  </a:lnTo>
                  <a:lnTo>
                    <a:pt x="1393" y="26139"/>
                  </a:lnTo>
                  <a:lnTo>
                    <a:pt x="1393" y="26579"/>
                  </a:lnTo>
                  <a:lnTo>
                    <a:pt x="1393" y="27056"/>
                  </a:lnTo>
                  <a:lnTo>
                    <a:pt x="1393" y="27496"/>
                  </a:lnTo>
                  <a:lnTo>
                    <a:pt x="1393" y="27973"/>
                  </a:lnTo>
                  <a:lnTo>
                    <a:pt x="917" y="27973"/>
                  </a:lnTo>
                  <a:lnTo>
                    <a:pt x="917" y="28412"/>
                  </a:lnTo>
                  <a:lnTo>
                    <a:pt x="1393" y="28889"/>
                  </a:lnTo>
                  <a:lnTo>
                    <a:pt x="1833" y="29806"/>
                  </a:lnTo>
                  <a:lnTo>
                    <a:pt x="2310" y="30245"/>
                  </a:lnTo>
                  <a:lnTo>
                    <a:pt x="3666" y="30722"/>
                  </a:lnTo>
                  <a:lnTo>
                    <a:pt x="4583" y="30722"/>
                  </a:lnTo>
                  <a:lnTo>
                    <a:pt x="5059" y="31162"/>
                  </a:lnTo>
                  <a:lnTo>
                    <a:pt x="5976" y="31162"/>
                  </a:lnTo>
                  <a:lnTo>
                    <a:pt x="6416" y="31639"/>
                  </a:lnTo>
                  <a:lnTo>
                    <a:pt x="5499" y="32555"/>
                  </a:lnTo>
                  <a:lnTo>
                    <a:pt x="5059" y="32995"/>
                  </a:lnTo>
                  <a:lnTo>
                    <a:pt x="4583" y="34388"/>
                  </a:lnTo>
                  <a:lnTo>
                    <a:pt x="4583" y="34828"/>
                  </a:lnTo>
                  <a:lnTo>
                    <a:pt x="4143" y="35305"/>
                  </a:lnTo>
                  <a:lnTo>
                    <a:pt x="4143" y="35744"/>
                  </a:lnTo>
                  <a:lnTo>
                    <a:pt x="4583" y="36661"/>
                  </a:lnTo>
                  <a:lnTo>
                    <a:pt x="4583" y="37138"/>
                  </a:lnTo>
                  <a:lnTo>
                    <a:pt x="4143" y="37577"/>
                  </a:lnTo>
                  <a:lnTo>
                    <a:pt x="4143" y="38054"/>
                  </a:lnTo>
                  <a:lnTo>
                    <a:pt x="4143" y="38494"/>
                  </a:lnTo>
                  <a:lnTo>
                    <a:pt x="4583" y="38971"/>
                  </a:lnTo>
                  <a:lnTo>
                    <a:pt x="4583" y="38494"/>
                  </a:lnTo>
                  <a:lnTo>
                    <a:pt x="5499" y="38971"/>
                  </a:lnTo>
                  <a:lnTo>
                    <a:pt x="9642" y="38971"/>
                  </a:lnTo>
                  <a:lnTo>
                    <a:pt x="9642" y="39411"/>
                  </a:lnTo>
                  <a:lnTo>
                    <a:pt x="10558" y="39411"/>
                  </a:lnTo>
                  <a:lnTo>
                    <a:pt x="10558" y="39887"/>
                  </a:lnTo>
                  <a:lnTo>
                    <a:pt x="11475" y="39887"/>
                  </a:lnTo>
                  <a:lnTo>
                    <a:pt x="11475" y="40327"/>
                  </a:lnTo>
                  <a:lnTo>
                    <a:pt x="11915" y="39411"/>
                  </a:lnTo>
                  <a:lnTo>
                    <a:pt x="12392" y="39411"/>
                  </a:lnTo>
                  <a:lnTo>
                    <a:pt x="12831" y="39887"/>
                  </a:lnTo>
                  <a:lnTo>
                    <a:pt x="13308" y="40327"/>
                  </a:lnTo>
                  <a:lnTo>
                    <a:pt x="14225" y="40327"/>
                  </a:lnTo>
                  <a:lnTo>
                    <a:pt x="14225" y="40804"/>
                  </a:lnTo>
                  <a:lnTo>
                    <a:pt x="14664" y="40804"/>
                  </a:lnTo>
                  <a:lnTo>
                    <a:pt x="15141" y="40327"/>
                  </a:lnTo>
                  <a:lnTo>
                    <a:pt x="15581" y="40327"/>
                  </a:lnTo>
                  <a:lnTo>
                    <a:pt x="16058" y="39411"/>
                  </a:lnTo>
                  <a:lnTo>
                    <a:pt x="16974" y="39887"/>
                  </a:lnTo>
                  <a:lnTo>
                    <a:pt x="16974" y="40327"/>
                  </a:lnTo>
                  <a:lnTo>
                    <a:pt x="17891" y="40327"/>
                  </a:lnTo>
                  <a:lnTo>
                    <a:pt x="18330" y="39411"/>
                  </a:lnTo>
                  <a:lnTo>
                    <a:pt x="18807" y="39887"/>
                  </a:lnTo>
                  <a:lnTo>
                    <a:pt x="20163" y="39887"/>
                  </a:lnTo>
                  <a:lnTo>
                    <a:pt x="20640" y="39411"/>
                  </a:lnTo>
                  <a:lnTo>
                    <a:pt x="22473" y="39411"/>
                  </a:lnTo>
                  <a:lnTo>
                    <a:pt x="22913" y="39887"/>
                  </a:lnTo>
                  <a:lnTo>
                    <a:pt x="22913" y="39411"/>
                  </a:lnTo>
                  <a:lnTo>
                    <a:pt x="23390" y="39411"/>
                  </a:lnTo>
                  <a:lnTo>
                    <a:pt x="24306" y="39887"/>
                  </a:lnTo>
                  <a:lnTo>
                    <a:pt x="24306" y="40327"/>
                  </a:lnTo>
                  <a:lnTo>
                    <a:pt x="24306" y="40804"/>
                  </a:lnTo>
                  <a:lnTo>
                    <a:pt x="25223" y="40804"/>
                  </a:lnTo>
                  <a:lnTo>
                    <a:pt x="25223" y="39887"/>
                  </a:lnTo>
                  <a:lnTo>
                    <a:pt x="25223" y="39411"/>
                  </a:lnTo>
                  <a:lnTo>
                    <a:pt x="24746" y="38971"/>
                  </a:lnTo>
                  <a:lnTo>
                    <a:pt x="24746" y="38494"/>
                  </a:lnTo>
                  <a:lnTo>
                    <a:pt x="24746" y="38054"/>
                  </a:lnTo>
                  <a:lnTo>
                    <a:pt x="24306" y="37577"/>
                  </a:lnTo>
                  <a:lnTo>
                    <a:pt x="24306" y="37138"/>
                  </a:lnTo>
                  <a:lnTo>
                    <a:pt x="24306" y="36221"/>
                  </a:lnTo>
                  <a:lnTo>
                    <a:pt x="25662" y="36221"/>
                  </a:lnTo>
                  <a:lnTo>
                    <a:pt x="26139" y="35744"/>
                  </a:lnTo>
                  <a:lnTo>
                    <a:pt x="26579" y="35305"/>
                  </a:lnTo>
                  <a:lnTo>
                    <a:pt x="26579" y="34828"/>
                  </a:lnTo>
                  <a:lnTo>
                    <a:pt x="27056" y="34388"/>
                  </a:lnTo>
                  <a:lnTo>
                    <a:pt x="27972" y="34388"/>
                  </a:lnTo>
                  <a:lnTo>
                    <a:pt x="27972" y="33911"/>
                  </a:lnTo>
                  <a:lnTo>
                    <a:pt x="27495" y="33472"/>
                  </a:lnTo>
                  <a:lnTo>
                    <a:pt x="27056" y="32995"/>
                  </a:lnTo>
                  <a:lnTo>
                    <a:pt x="26579" y="32555"/>
                  </a:lnTo>
                  <a:lnTo>
                    <a:pt x="26579" y="32078"/>
                  </a:lnTo>
                  <a:lnTo>
                    <a:pt x="25662" y="32078"/>
                  </a:lnTo>
                  <a:lnTo>
                    <a:pt x="25223" y="31639"/>
                  </a:lnTo>
                  <a:lnTo>
                    <a:pt x="24746" y="30722"/>
                  </a:lnTo>
                  <a:lnTo>
                    <a:pt x="24306" y="29806"/>
                  </a:lnTo>
                  <a:lnTo>
                    <a:pt x="23829" y="29329"/>
                  </a:lnTo>
                  <a:lnTo>
                    <a:pt x="23829" y="28889"/>
                  </a:lnTo>
                  <a:lnTo>
                    <a:pt x="23390" y="27973"/>
                  </a:lnTo>
                  <a:lnTo>
                    <a:pt x="22913" y="27496"/>
                  </a:lnTo>
                  <a:lnTo>
                    <a:pt x="22473" y="27056"/>
                  </a:lnTo>
                  <a:lnTo>
                    <a:pt x="22473" y="26139"/>
                  </a:lnTo>
                  <a:lnTo>
                    <a:pt x="21996" y="26139"/>
                  </a:lnTo>
                  <a:lnTo>
                    <a:pt x="21557" y="25223"/>
                  </a:lnTo>
                  <a:lnTo>
                    <a:pt x="21080" y="24306"/>
                  </a:lnTo>
                  <a:lnTo>
                    <a:pt x="21557" y="24306"/>
                  </a:lnTo>
                  <a:lnTo>
                    <a:pt x="21996" y="24746"/>
                  </a:lnTo>
                  <a:lnTo>
                    <a:pt x="21996" y="25223"/>
                  </a:lnTo>
                  <a:lnTo>
                    <a:pt x="22913" y="24746"/>
                  </a:lnTo>
                  <a:lnTo>
                    <a:pt x="22913" y="24306"/>
                  </a:lnTo>
                  <a:lnTo>
                    <a:pt x="23390" y="25223"/>
                  </a:lnTo>
                  <a:lnTo>
                    <a:pt x="24306" y="24746"/>
                  </a:lnTo>
                  <a:lnTo>
                    <a:pt x="25223" y="24306"/>
                  </a:lnTo>
                  <a:lnTo>
                    <a:pt x="25662" y="24306"/>
                  </a:lnTo>
                  <a:lnTo>
                    <a:pt x="26139" y="23830"/>
                  </a:lnTo>
                  <a:lnTo>
                    <a:pt x="26579" y="23830"/>
                  </a:lnTo>
                  <a:lnTo>
                    <a:pt x="27972" y="22473"/>
                  </a:lnTo>
                  <a:lnTo>
                    <a:pt x="28412" y="21997"/>
                  </a:lnTo>
                  <a:lnTo>
                    <a:pt x="28889" y="21557"/>
                  </a:lnTo>
                  <a:lnTo>
                    <a:pt x="29805" y="21080"/>
                  </a:lnTo>
                  <a:lnTo>
                    <a:pt x="30245" y="21080"/>
                  </a:lnTo>
                  <a:lnTo>
                    <a:pt x="30722" y="21557"/>
                  </a:lnTo>
                  <a:lnTo>
                    <a:pt x="30722" y="21997"/>
                  </a:lnTo>
                  <a:lnTo>
                    <a:pt x="31162" y="21997"/>
                  </a:lnTo>
                  <a:lnTo>
                    <a:pt x="31638" y="21557"/>
                  </a:lnTo>
                  <a:lnTo>
                    <a:pt x="31638" y="21080"/>
                  </a:lnTo>
                  <a:lnTo>
                    <a:pt x="31162" y="19724"/>
                  </a:lnTo>
                  <a:lnTo>
                    <a:pt x="31638" y="18807"/>
                  </a:lnTo>
                  <a:lnTo>
                    <a:pt x="31162" y="18807"/>
                  </a:lnTo>
                  <a:lnTo>
                    <a:pt x="31162" y="18331"/>
                  </a:lnTo>
                  <a:lnTo>
                    <a:pt x="31162" y="17891"/>
                  </a:lnTo>
                  <a:lnTo>
                    <a:pt x="31162" y="16498"/>
                  </a:lnTo>
                  <a:lnTo>
                    <a:pt x="31162" y="16058"/>
                  </a:lnTo>
                  <a:lnTo>
                    <a:pt x="30722" y="15141"/>
                  </a:lnTo>
                  <a:lnTo>
                    <a:pt x="30722" y="14665"/>
                  </a:lnTo>
                  <a:lnTo>
                    <a:pt x="30245" y="14225"/>
                  </a:lnTo>
                  <a:lnTo>
                    <a:pt x="31162" y="13748"/>
                  </a:lnTo>
                  <a:lnTo>
                    <a:pt x="30245" y="13748"/>
                  </a:lnTo>
                  <a:lnTo>
                    <a:pt x="29805" y="13308"/>
                  </a:lnTo>
                  <a:lnTo>
                    <a:pt x="29805" y="12832"/>
                  </a:lnTo>
                  <a:lnTo>
                    <a:pt x="29329" y="12392"/>
                  </a:lnTo>
                  <a:lnTo>
                    <a:pt x="28889" y="11475"/>
                  </a:lnTo>
                  <a:lnTo>
                    <a:pt x="29329" y="10999"/>
                  </a:lnTo>
                  <a:lnTo>
                    <a:pt x="29805" y="10082"/>
                  </a:lnTo>
                  <a:lnTo>
                    <a:pt x="29805" y="9642"/>
                  </a:lnTo>
                  <a:lnTo>
                    <a:pt x="29805" y="9166"/>
                  </a:lnTo>
                  <a:lnTo>
                    <a:pt x="29805" y="8726"/>
                  </a:lnTo>
                  <a:lnTo>
                    <a:pt x="29805" y="8249"/>
                  </a:lnTo>
                  <a:lnTo>
                    <a:pt x="29805" y="7809"/>
                  </a:lnTo>
                  <a:lnTo>
                    <a:pt x="29329" y="6893"/>
                  </a:lnTo>
                  <a:lnTo>
                    <a:pt x="27972" y="6893"/>
                  </a:lnTo>
                  <a:lnTo>
                    <a:pt x="27972" y="5976"/>
                  </a:lnTo>
                  <a:lnTo>
                    <a:pt x="27972" y="5060"/>
                  </a:lnTo>
                  <a:lnTo>
                    <a:pt x="26579" y="5060"/>
                  </a:lnTo>
                  <a:lnTo>
                    <a:pt x="26139" y="4583"/>
                  </a:lnTo>
                  <a:lnTo>
                    <a:pt x="25662" y="4143"/>
                  </a:lnTo>
                  <a:lnTo>
                    <a:pt x="25662" y="3667"/>
                  </a:lnTo>
                  <a:lnTo>
                    <a:pt x="25223" y="3667"/>
                  </a:lnTo>
                  <a:lnTo>
                    <a:pt x="24746" y="4143"/>
                  </a:lnTo>
                  <a:lnTo>
                    <a:pt x="23829" y="4143"/>
                  </a:lnTo>
                  <a:lnTo>
                    <a:pt x="22913" y="4583"/>
                  </a:lnTo>
                  <a:lnTo>
                    <a:pt x="21996" y="5500"/>
                  </a:lnTo>
                  <a:lnTo>
                    <a:pt x="21557" y="5060"/>
                  </a:lnTo>
                  <a:lnTo>
                    <a:pt x="21557" y="5500"/>
                  </a:lnTo>
                  <a:lnTo>
                    <a:pt x="19724" y="5500"/>
                  </a:lnTo>
                  <a:lnTo>
                    <a:pt x="18330" y="5060"/>
                  </a:lnTo>
                  <a:lnTo>
                    <a:pt x="18807" y="5060"/>
                  </a:lnTo>
                  <a:lnTo>
                    <a:pt x="18807" y="4583"/>
                  </a:lnTo>
                  <a:lnTo>
                    <a:pt x="19247" y="4583"/>
                  </a:lnTo>
                  <a:lnTo>
                    <a:pt x="19247" y="4143"/>
                  </a:lnTo>
                  <a:lnTo>
                    <a:pt x="19247" y="3667"/>
                  </a:lnTo>
                  <a:lnTo>
                    <a:pt x="18330" y="3667"/>
                  </a:lnTo>
                  <a:lnTo>
                    <a:pt x="17891" y="4143"/>
                  </a:lnTo>
                  <a:lnTo>
                    <a:pt x="17414" y="3227"/>
                  </a:lnTo>
                  <a:lnTo>
                    <a:pt x="16497" y="3227"/>
                  </a:lnTo>
                  <a:lnTo>
                    <a:pt x="16497" y="2750"/>
                  </a:lnTo>
                  <a:lnTo>
                    <a:pt x="15141" y="2750"/>
                  </a:lnTo>
                  <a:lnTo>
                    <a:pt x="15141" y="2310"/>
                  </a:lnTo>
                  <a:lnTo>
                    <a:pt x="15581" y="1834"/>
                  </a:lnTo>
                  <a:lnTo>
                    <a:pt x="15141" y="1394"/>
                  </a:lnTo>
                  <a:lnTo>
                    <a:pt x="14664" y="917"/>
                  </a:lnTo>
                  <a:lnTo>
                    <a:pt x="14225" y="477"/>
                  </a:lnTo>
                  <a:lnTo>
                    <a:pt x="13308" y="477"/>
                  </a:lnTo>
                  <a:lnTo>
                    <a:pt x="12831" y="1"/>
                  </a:lnTo>
                  <a:close/>
                  <a:moveTo>
                    <a:pt x="24746" y="40804"/>
                  </a:moveTo>
                  <a:lnTo>
                    <a:pt x="24746" y="41244"/>
                  </a:lnTo>
                  <a:lnTo>
                    <a:pt x="25223" y="41244"/>
                  </a:lnTo>
                  <a:lnTo>
                    <a:pt x="24746" y="4080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33" name="Google Shape;933;p56"/>
            <p:cNvSpPr/>
            <p:nvPr/>
          </p:nvSpPr>
          <p:spPr>
            <a:xfrm>
              <a:off x="5647131" y="2833565"/>
              <a:ext cx="139676" cy="183882"/>
            </a:xfrm>
            <a:custGeom>
              <a:avLst/>
              <a:gdLst/>
              <a:ahLst/>
              <a:cxnLst/>
              <a:rect l="l" t="t" r="r" b="b"/>
              <a:pathLst>
                <a:path w="8689" h="11439" extrusionOk="0">
                  <a:moveTo>
                    <a:pt x="5939" y="0"/>
                  </a:moveTo>
                  <a:lnTo>
                    <a:pt x="5939" y="440"/>
                  </a:lnTo>
                  <a:lnTo>
                    <a:pt x="5023" y="440"/>
                  </a:lnTo>
                  <a:lnTo>
                    <a:pt x="4583" y="917"/>
                  </a:lnTo>
                  <a:lnTo>
                    <a:pt x="4106" y="1357"/>
                  </a:lnTo>
                  <a:lnTo>
                    <a:pt x="4583" y="1833"/>
                  </a:lnTo>
                  <a:lnTo>
                    <a:pt x="4583" y="2273"/>
                  </a:lnTo>
                  <a:lnTo>
                    <a:pt x="4106" y="1833"/>
                  </a:lnTo>
                  <a:lnTo>
                    <a:pt x="3667" y="2273"/>
                  </a:lnTo>
                  <a:lnTo>
                    <a:pt x="3667" y="1833"/>
                  </a:lnTo>
                  <a:lnTo>
                    <a:pt x="3667" y="1357"/>
                  </a:lnTo>
                  <a:lnTo>
                    <a:pt x="3190" y="1357"/>
                  </a:lnTo>
                  <a:lnTo>
                    <a:pt x="2750" y="1833"/>
                  </a:lnTo>
                  <a:lnTo>
                    <a:pt x="2750" y="2273"/>
                  </a:lnTo>
                  <a:lnTo>
                    <a:pt x="2273" y="2273"/>
                  </a:lnTo>
                  <a:lnTo>
                    <a:pt x="1834" y="1833"/>
                  </a:lnTo>
                  <a:lnTo>
                    <a:pt x="1357" y="1833"/>
                  </a:lnTo>
                  <a:lnTo>
                    <a:pt x="1357" y="1357"/>
                  </a:lnTo>
                  <a:lnTo>
                    <a:pt x="440" y="1357"/>
                  </a:lnTo>
                  <a:lnTo>
                    <a:pt x="917" y="1833"/>
                  </a:lnTo>
                  <a:lnTo>
                    <a:pt x="440" y="2273"/>
                  </a:lnTo>
                  <a:lnTo>
                    <a:pt x="440" y="2750"/>
                  </a:lnTo>
                  <a:lnTo>
                    <a:pt x="440" y="4106"/>
                  </a:lnTo>
                  <a:lnTo>
                    <a:pt x="440" y="4583"/>
                  </a:lnTo>
                  <a:lnTo>
                    <a:pt x="440" y="5023"/>
                  </a:lnTo>
                  <a:lnTo>
                    <a:pt x="440" y="5499"/>
                  </a:lnTo>
                  <a:lnTo>
                    <a:pt x="440" y="5939"/>
                  </a:lnTo>
                  <a:lnTo>
                    <a:pt x="440" y="6416"/>
                  </a:lnTo>
                  <a:lnTo>
                    <a:pt x="0" y="6856"/>
                  </a:lnTo>
                  <a:lnTo>
                    <a:pt x="440" y="7332"/>
                  </a:lnTo>
                  <a:lnTo>
                    <a:pt x="917" y="7332"/>
                  </a:lnTo>
                  <a:lnTo>
                    <a:pt x="917" y="7772"/>
                  </a:lnTo>
                  <a:lnTo>
                    <a:pt x="1834" y="8249"/>
                  </a:lnTo>
                  <a:lnTo>
                    <a:pt x="1834" y="8689"/>
                  </a:lnTo>
                  <a:lnTo>
                    <a:pt x="1834" y="9165"/>
                  </a:lnTo>
                  <a:lnTo>
                    <a:pt x="1834" y="10082"/>
                  </a:lnTo>
                  <a:lnTo>
                    <a:pt x="1834" y="10522"/>
                  </a:lnTo>
                  <a:lnTo>
                    <a:pt x="2273" y="10522"/>
                  </a:lnTo>
                  <a:lnTo>
                    <a:pt x="2750" y="10998"/>
                  </a:lnTo>
                  <a:lnTo>
                    <a:pt x="3667" y="10998"/>
                  </a:lnTo>
                  <a:lnTo>
                    <a:pt x="4106" y="11438"/>
                  </a:lnTo>
                  <a:lnTo>
                    <a:pt x="4106" y="10998"/>
                  </a:lnTo>
                  <a:lnTo>
                    <a:pt x="4583" y="10998"/>
                  </a:lnTo>
                  <a:lnTo>
                    <a:pt x="4106" y="10522"/>
                  </a:lnTo>
                  <a:lnTo>
                    <a:pt x="3667" y="10082"/>
                  </a:lnTo>
                  <a:lnTo>
                    <a:pt x="4106" y="9605"/>
                  </a:lnTo>
                  <a:lnTo>
                    <a:pt x="4583" y="9605"/>
                  </a:lnTo>
                  <a:lnTo>
                    <a:pt x="4106" y="9165"/>
                  </a:lnTo>
                  <a:lnTo>
                    <a:pt x="4106" y="8689"/>
                  </a:lnTo>
                  <a:lnTo>
                    <a:pt x="4583" y="8689"/>
                  </a:lnTo>
                  <a:lnTo>
                    <a:pt x="4583" y="8249"/>
                  </a:lnTo>
                  <a:lnTo>
                    <a:pt x="4583" y="7772"/>
                  </a:lnTo>
                  <a:lnTo>
                    <a:pt x="5023" y="7772"/>
                  </a:lnTo>
                  <a:lnTo>
                    <a:pt x="5500" y="6856"/>
                  </a:lnTo>
                  <a:lnTo>
                    <a:pt x="5939" y="6856"/>
                  </a:lnTo>
                  <a:lnTo>
                    <a:pt x="5939" y="6416"/>
                  </a:lnTo>
                  <a:lnTo>
                    <a:pt x="6856" y="5939"/>
                  </a:lnTo>
                  <a:lnTo>
                    <a:pt x="7333" y="5023"/>
                  </a:lnTo>
                  <a:lnTo>
                    <a:pt x="6856" y="4583"/>
                  </a:lnTo>
                  <a:lnTo>
                    <a:pt x="7333" y="4106"/>
                  </a:lnTo>
                  <a:lnTo>
                    <a:pt x="7772" y="4106"/>
                  </a:lnTo>
                  <a:lnTo>
                    <a:pt x="7772" y="4583"/>
                  </a:lnTo>
                  <a:lnTo>
                    <a:pt x="8249" y="4583"/>
                  </a:lnTo>
                  <a:lnTo>
                    <a:pt x="8689" y="3666"/>
                  </a:lnTo>
                  <a:lnTo>
                    <a:pt x="8689" y="3190"/>
                  </a:lnTo>
                  <a:lnTo>
                    <a:pt x="8689" y="2750"/>
                  </a:lnTo>
                  <a:lnTo>
                    <a:pt x="8249" y="2273"/>
                  </a:lnTo>
                  <a:lnTo>
                    <a:pt x="7333" y="2273"/>
                  </a:lnTo>
                  <a:lnTo>
                    <a:pt x="7333" y="1833"/>
                  </a:lnTo>
                  <a:lnTo>
                    <a:pt x="6416" y="1833"/>
                  </a:lnTo>
                  <a:lnTo>
                    <a:pt x="6416" y="1357"/>
                  </a:lnTo>
                  <a:lnTo>
                    <a:pt x="6856" y="917"/>
                  </a:lnTo>
                  <a:lnTo>
                    <a:pt x="7333" y="917"/>
                  </a:lnTo>
                  <a:lnTo>
                    <a:pt x="6856" y="440"/>
                  </a:lnTo>
                  <a:lnTo>
                    <a:pt x="685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34" name="Google Shape;934;p56"/>
            <p:cNvSpPr/>
            <p:nvPr/>
          </p:nvSpPr>
          <p:spPr>
            <a:xfrm>
              <a:off x="5706062" y="3017430"/>
              <a:ext cx="7089" cy="16"/>
            </a:xfrm>
            <a:custGeom>
              <a:avLst/>
              <a:gdLst/>
              <a:ahLst/>
              <a:cxnLst/>
              <a:rect l="l" t="t" r="r" b="b"/>
              <a:pathLst>
                <a:path w="441" h="1" extrusionOk="0">
                  <a:moveTo>
                    <a:pt x="1" y="0"/>
                  </a:moveTo>
                  <a:lnTo>
                    <a:pt x="440" y="0"/>
                  </a:lnTo>
                  <a:lnTo>
                    <a:pt x="440" y="0"/>
                  </a:lnTo>
                  <a:lnTo>
                    <a:pt x="440" y="0"/>
                  </a:lnTo>
                  <a:lnTo>
                    <a:pt x="44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35" name="Google Shape;935;p56"/>
            <p:cNvSpPr/>
            <p:nvPr/>
          </p:nvSpPr>
          <p:spPr>
            <a:xfrm>
              <a:off x="5676597" y="3002690"/>
              <a:ext cx="16" cy="7684"/>
            </a:xfrm>
            <a:custGeom>
              <a:avLst/>
              <a:gdLst/>
              <a:ahLst/>
              <a:cxnLst/>
              <a:rect l="l" t="t" r="r" b="b"/>
              <a:pathLst>
                <a:path w="1" h="478" extrusionOk="0">
                  <a:moveTo>
                    <a:pt x="1" y="477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36" name="Google Shape;936;p56"/>
            <p:cNvSpPr/>
            <p:nvPr/>
          </p:nvSpPr>
          <p:spPr>
            <a:xfrm>
              <a:off x="5293545" y="3275547"/>
              <a:ext cx="191534" cy="183882"/>
            </a:xfrm>
            <a:custGeom>
              <a:avLst/>
              <a:gdLst/>
              <a:ahLst/>
              <a:cxnLst/>
              <a:rect l="l" t="t" r="r" b="b"/>
              <a:pathLst>
                <a:path w="11915" h="11439" extrusionOk="0">
                  <a:moveTo>
                    <a:pt x="917" y="0"/>
                  </a:moveTo>
                  <a:lnTo>
                    <a:pt x="917" y="440"/>
                  </a:lnTo>
                  <a:lnTo>
                    <a:pt x="0" y="1357"/>
                  </a:lnTo>
                  <a:lnTo>
                    <a:pt x="440" y="1833"/>
                  </a:lnTo>
                  <a:lnTo>
                    <a:pt x="440" y="2273"/>
                  </a:lnTo>
                  <a:lnTo>
                    <a:pt x="440" y="2750"/>
                  </a:lnTo>
                  <a:lnTo>
                    <a:pt x="917" y="3190"/>
                  </a:lnTo>
                  <a:lnTo>
                    <a:pt x="917" y="3666"/>
                  </a:lnTo>
                  <a:lnTo>
                    <a:pt x="1833" y="3666"/>
                  </a:lnTo>
                  <a:lnTo>
                    <a:pt x="1833" y="4106"/>
                  </a:lnTo>
                  <a:lnTo>
                    <a:pt x="1833" y="4583"/>
                  </a:lnTo>
                  <a:lnTo>
                    <a:pt x="2750" y="4583"/>
                  </a:lnTo>
                  <a:lnTo>
                    <a:pt x="2750" y="5023"/>
                  </a:lnTo>
                  <a:lnTo>
                    <a:pt x="3666" y="5939"/>
                  </a:lnTo>
                  <a:lnTo>
                    <a:pt x="5023" y="5939"/>
                  </a:lnTo>
                  <a:lnTo>
                    <a:pt x="5023" y="6856"/>
                  </a:lnTo>
                  <a:lnTo>
                    <a:pt x="5023" y="7332"/>
                  </a:lnTo>
                  <a:lnTo>
                    <a:pt x="4583" y="7772"/>
                  </a:lnTo>
                  <a:lnTo>
                    <a:pt x="5023" y="8249"/>
                  </a:lnTo>
                  <a:lnTo>
                    <a:pt x="5939" y="8249"/>
                  </a:lnTo>
                  <a:lnTo>
                    <a:pt x="5939" y="7772"/>
                  </a:lnTo>
                  <a:lnTo>
                    <a:pt x="6416" y="7772"/>
                  </a:lnTo>
                  <a:lnTo>
                    <a:pt x="6416" y="8249"/>
                  </a:lnTo>
                  <a:lnTo>
                    <a:pt x="7332" y="8689"/>
                  </a:lnTo>
                  <a:lnTo>
                    <a:pt x="7332" y="9165"/>
                  </a:lnTo>
                  <a:lnTo>
                    <a:pt x="7772" y="9605"/>
                  </a:lnTo>
                  <a:lnTo>
                    <a:pt x="7772" y="10082"/>
                  </a:lnTo>
                  <a:lnTo>
                    <a:pt x="8249" y="10082"/>
                  </a:lnTo>
                  <a:lnTo>
                    <a:pt x="8689" y="10522"/>
                  </a:lnTo>
                  <a:lnTo>
                    <a:pt x="9165" y="10999"/>
                  </a:lnTo>
                  <a:lnTo>
                    <a:pt x="9165" y="11438"/>
                  </a:lnTo>
                  <a:lnTo>
                    <a:pt x="9605" y="10999"/>
                  </a:lnTo>
                  <a:lnTo>
                    <a:pt x="10082" y="10999"/>
                  </a:lnTo>
                  <a:lnTo>
                    <a:pt x="10522" y="10522"/>
                  </a:lnTo>
                  <a:lnTo>
                    <a:pt x="10522" y="10082"/>
                  </a:lnTo>
                  <a:lnTo>
                    <a:pt x="10082" y="9165"/>
                  </a:lnTo>
                  <a:lnTo>
                    <a:pt x="10082" y="8689"/>
                  </a:lnTo>
                  <a:lnTo>
                    <a:pt x="10082" y="8249"/>
                  </a:lnTo>
                  <a:lnTo>
                    <a:pt x="10522" y="7772"/>
                  </a:lnTo>
                  <a:lnTo>
                    <a:pt x="10998" y="7332"/>
                  </a:lnTo>
                  <a:lnTo>
                    <a:pt x="11438" y="7332"/>
                  </a:lnTo>
                  <a:lnTo>
                    <a:pt x="11438" y="6856"/>
                  </a:lnTo>
                  <a:lnTo>
                    <a:pt x="11438" y="6416"/>
                  </a:lnTo>
                  <a:lnTo>
                    <a:pt x="11915" y="6416"/>
                  </a:lnTo>
                  <a:lnTo>
                    <a:pt x="11915" y="5939"/>
                  </a:lnTo>
                  <a:lnTo>
                    <a:pt x="11915" y="5023"/>
                  </a:lnTo>
                  <a:lnTo>
                    <a:pt x="11438" y="5499"/>
                  </a:lnTo>
                  <a:lnTo>
                    <a:pt x="11438" y="5023"/>
                  </a:lnTo>
                  <a:lnTo>
                    <a:pt x="11915" y="4106"/>
                  </a:lnTo>
                  <a:lnTo>
                    <a:pt x="11915" y="3666"/>
                  </a:lnTo>
                  <a:lnTo>
                    <a:pt x="11915" y="3190"/>
                  </a:lnTo>
                  <a:lnTo>
                    <a:pt x="11438" y="2750"/>
                  </a:lnTo>
                  <a:lnTo>
                    <a:pt x="11438" y="2273"/>
                  </a:lnTo>
                  <a:lnTo>
                    <a:pt x="10522" y="1357"/>
                  </a:lnTo>
                  <a:lnTo>
                    <a:pt x="10082" y="917"/>
                  </a:lnTo>
                  <a:lnTo>
                    <a:pt x="9605" y="440"/>
                  </a:lnTo>
                  <a:lnTo>
                    <a:pt x="9165" y="440"/>
                  </a:lnTo>
                  <a:lnTo>
                    <a:pt x="8689" y="917"/>
                  </a:lnTo>
                  <a:lnTo>
                    <a:pt x="8249" y="917"/>
                  </a:lnTo>
                  <a:lnTo>
                    <a:pt x="7772" y="440"/>
                  </a:lnTo>
                  <a:lnTo>
                    <a:pt x="5939" y="440"/>
                  </a:lnTo>
                  <a:lnTo>
                    <a:pt x="5499" y="917"/>
                  </a:lnTo>
                  <a:lnTo>
                    <a:pt x="5499" y="1357"/>
                  </a:lnTo>
                  <a:lnTo>
                    <a:pt x="3666" y="1357"/>
                  </a:lnTo>
                  <a:lnTo>
                    <a:pt x="3666" y="917"/>
                  </a:lnTo>
                  <a:lnTo>
                    <a:pt x="3190" y="440"/>
                  </a:lnTo>
                  <a:lnTo>
                    <a:pt x="2750" y="440"/>
                  </a:lnTo>
                  <a:lnTo>
                    <a:pt x="2750" y="0"/>
                  </a:lnTo>
                  <a:lnTo>
                    <a:pt x="2273" y="0"/>
                  </a:lnTo>
                  <a:lnTo>
                    <a:pt x="1833" y="440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37" name="Google Shape;937;p56"/>
            <p:cNvSpPr/>
            <p:nvPr/>
          </p:nvSpPr>
          <p:spPr>
            <a:xfrm>
              <a:off x="5455597" y="3393409"/>
              <a:ext cx="44222" cy="58947"/>
            </a:xfrm>
            <a:custGeom>
              <a:avLst/>
              <a:gdLst/>
              <a:ahLst/>
              <a:cxnLst/>
              <a:rect l="l" t="t" r="r" b="b"/>
              <a:pathLst>
                <a:path w="2751" h="3667" extrusionOk="0">
                  <a:moveTo>
                    <a:pt x="917" y="0"/>
                  </a:moveTo>
                  <a:lnTo>
                    <a:pt x="441" y="440"/>
                  </a:lnTo>
                  <a:lnTo>
                    <a:pt x="1" y="917"/>
                  </a:lnTo>
                  <a:lnTo>
                    <a:pt x="1" y="1357"/>
                  </a:lnTo>
                  <a:lnTo>
                    <a:pt x="1" y="1833"/>
                  </a:lnTo>
                  <a:lnTo>
                    <a:pt x="441" y="2750"/>
                  </a:lnTo>
                  <a:lnTo>
                    <a:pt x="441" y="3190"/>
                  </a:lnTo>
                  <a:lnTo>
                    <a:pt x="917" y="3667"/>
                  </a:lnTo>
                  <a:lnTo>
                    <a:pt x="2750" y="3667"/>
                  </a:lnTo>
                  <a:lnTo>
                    <a:pt x="2750" y="3190"/>
                  </a:lnTo>
                  <a:lnTo>
                    <a:pt x="2750" y="2750"/>
                  </a:lnTo>
                  <a:lnTo>
                    <a:pt x="2750" y="2273"/>
                  </a:lnTo>
                  <a:lnTo>
                    <a:pt x="2750" y="1833"/>
                  </a:lnTo>
                  <a:lnTo>
                    <a:pt x="1834" y="1357"/>
                  </a:lnTo>
                  <a:lnTo>
                    <a:pt x="1357" y="917"/>
                  </a:lnTo>
                  <a:lnTo>
                    <a:pt x="1357" y="440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38" name="Google Shape;938;p56"/>
            <p:cNvSpPr/>
            <p:nvPr/>
          </p:nvSpPr>
          <p:spPr>
            <a:xfrm>
              <a:off x="5433205" y="3150017"/>
              <a:ext cx="7684" cy="7684"/>
            </a:xfrm>
            <a:custGeom>
              <a:avLst/>
              <a:gdLst/>
              <a:ahLst/>
              <a:cxnLst/>
              <a:rect l="l" t="t" r="r" b="b"/>
              <a:pathLst>
                <a:path w="478" h="478" extrusionOk="0">
                  <a:moveTo>
                    <a:pt x="477" y="477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39" name="Google Shape;939;p56"/>
            <p:cNvSpPr/>
            <p:nvPr/>
          </p:nvSpPr>
          <p:spPr>
            <a:xfrm>
              <a:off x="5381942" y="3120552"/>
              <a:ext cx="206274" cy="199201"/>
            </a:xfrm>
            <a:custGeom>
              <a:avLst/>
              <a:gdLst/>
              <a:ahLst/>
              <a:cxnLst/>
              <a:rect l="l" t="t" r="r" b="b"/>
              <a:pathLst>
                <a:path w="12832" h="12392" extrusionOk="0">
                  <a:moveTo>
                    <a:pt x="8689" y="1"/>
                  </a:moveTo>
                  <a:lnTo>
                    <a:pt x="8249" y="477"/>
                  </a:lnTo>
                  <a:lnTo>
                    <a:pt x="7332" y="477"/>
                  </a:lnTo>
                  <a:lnTo>
                    <a:pt x="6416" y="917"/>
                  </a:lnTo>
                  <a:lnTo>
                    <a:pt x="5939" y="1834"/>
                  </a:lnTo>
                  <a:lnTo>
                    <a:pt x="5939" y="2310"/>
                  </a:lnTo>
                  <a:lnTo>
                    <a:pt x="5939" y="2750"/>
                  </a:lnTo>
                  <a:lnTo>
                    <a:pt x="5939" y="3227"/>
                  </a:lnTo>
                  <a:lnTo>
                    <a:pt x="5939" y="3667"/>
                  </a:lnTo>
                  <a:lnTo>
                    <a:pt x="5939" y="4583"/>
                  </a:lnTo>
                  <a:lnTo>
                    <a:pt x="5023" y="5500"/>
                  </a:lnTo>
                  <a:lnTo>
                    <a:pt x="4106" y="5500"/>
                  </a:lnTo>
                  <a:lnTo>
                    <a:pt x="4106" y="4583"/>
                  </a:lnTo>
                  <a:lnTo>
                    <a:pt x="4583" y="4143"/>
                  </a:lnTo>
                  <a:lnTo>
                    <a:pt x="4106" y="4143"/>
                  </a:lnTo>
                  <a:lnTo>
                    <a:pt x="4583" y="3667"/>
                  </a:lnTo>
                  <a:lnTo>
                    <a:pt x="5023" y="3227"/>
                  </a:lnTo>
                  <a:lnTo>
                    <a:pt x="5023" y="2750"/>
                  </a:lnTo>
                  <a:lnTo>
                    <a:pt x="4583" y="2310"/>
                  </a:lnTo>
                  <a:lnTo>
                    <a:pt x="3666" y="2310"/>
                  </a:lnTo>
                  <a:lnTo>
                    <a:pt x="3190" y="3227"/>
                  </a:lnTo>
                  <a:lnTo>
                    <a:pt x="3190" y="4143"/>
                  </a:lnTo>
                  <a:lnTo>
                    <a:pt x="2750" y="5060"/>
                  </a:lnTo>
                  <a:lnTo>
                    <a:pt x="2750" y="5500"/>
                  </a:lnTo>
                  <a:lnTo>
                    <a:pt x="2273" y="5500"/>
                  </a:lnTo>
                  <a:lnTo>
                    <a:pt x="2273" y="5976"/>
                  </a:lnTo>
                  <a:lnTo>
                    <a:pt x="1833" y="6416"/>
                  </a:lnTo>
                  <a:lnTo>
                    <a:pt x="917" y="6416"/>
                  </a:lnTo>
                  <a:lnTo>
                    <a:pt x="917" y="7333"/>
                  </a:lnTo>
                  <a:lnTo>
                    <a:pt x="1357" y="7333"/>
                  </a:lnTo>
                  <a:lnTo>
                    <a:pt x="1357" y="7809"/>
                  </a:lnTo>
                  <a:lnTo>
                    <a:pt x="440" y="8249"/>
                  </a:lnTo>
                  <a:lnTo>
                    <a:pt x="440" y="7333"/>
                  </a:lnTo>
                  <a:lnTo>
                    <a:pt x="0" y="7333"/>
                  </a:lnTo>
                  <a:lnTo>
                    <a:pt x="0" y="7809"/>
                  </a:lnTo>
                  <a:lnTo>
                    <a:pt x="0" y="8249"/>
                  </a:lnTo>
                  <a:lnTo>
                    <a:pt x="0" y="9642"/>
                  </a:lnTo>
                  <a:lnTo>
                    <a:pt x="440" y="9642"/>
                  </a:lnTo>
                  <a:lnTo>
                    <a:pt x="917" y="10082"/>
                  </a:lnTo>
                  <a:lnTo>
                    <a:pt x="2273" y="10082"/>
                  </a:lnTo>
                  <a:lnTo>
                    <a:pt x="2750" y="10559"/>
                  </a:lnTo>
                  <a:lnTo>
                    <a:pt x="3190" y="10559"/>
                  </a:lnTo>
                  <a:lnTo>
                    <a:pt x="3666" y="10082"/>
                  </a:lnTo>
                  <a:lnTo>
                    <a:pt x="4106" y="10082"/>
                  </a:lnTo>
                  <a:lnTo>
                    <a:pt x="4583" y="10559"/>
                  </a:lnTo>
                  <a:lnTo>
                    <a:pt x="5023" y="10999"/>
                  </a:lnTo>
                  <a:lnTo>
                    <a:pt x="5939" y="11915"/>
                  </a:lnTo>
                  <a:lnTo>
                    <a:pt x="5939" y="12392"/>
                  </a:lnTo>
                  <a:lnTo>
                    <a:pt x="6856" y="11915"/>
                  </a:lnTo>
                  <a:lnTo>
                    <a:pt x="6856" y="11475"/>
                  </a:lnTo>
                  <a:lnTo>
                    <a:pt x="6856" y="10559"/>
                  </a:lnTo>
                  <a:lnTo>
                    <a:pt x="6856" y="10082"/>
                  </a:lnTo>
                  <a:lnTo>
                    <a:pt x="6856" y="9642"/>
                  </a:lnTo>
                  <a:lnTo>
                    <a:pt x="7772" y="8726"/>
                  </a:lnTo>
                  <a:lnTo>
                    <a:pt x="9165" y="8249"/>
                  </a:lnTo>
                  <a:lnTo>
                    <a:pt x="9605" y="8726"/>
                  </a:lnTo>
                  <a:lnTo>
                    <a:pt x="11915" y="8726"/>
                  </a:lnTo>
                  <a:lnTo>
                    <a:pt x="12355" y="7333"/>
                  </a:lnTo>
                  <a:lnTo>
                    <a:pt x="11915" y="6893"/>
                  </a:lnTo>
                  <a:lnTo>
                    <a:pt x="11438" y="5976"/>
                  </a:lnTo>
                  <a:lnTo>
                    <a:pt x="11915" y="5500"/>
                  </a:lnTo>
                  <a:lnTo>
                    <a:pt x="11915" y="5060"/>
                  </a:lnTo>
                  <a:lnTo>
                    <a:pt x="11915" y="4143"/>
                  </a:lnTo>
                  <a:lnTo>
                    <a:pt x="11915" y="3667"/>
                  </a:lnTo>
                  <a:lnTo>
                    <a:pt x="12355" y="3667"/>
                  </a:lnTo>
                  <a:lnTo>
                    <a:pt x="12355" y="3227"/>
                  </a:lnTo>
                  <a:lnTo>
                    <a:pt x="12355" y="2750"/>
                  </a:lnTo>
                  <a:lnTo>
                    <a:pt x="12355" y="2310"/>
                  </a:lnTo>
                  <a:lnTo>
                    <a:pt x="12831" y="1834"/>
                  </a:lnTo>
                  <a:lnTo>
                    <a:pt x="12355" y="1394"/>
                  </a:lnTo>
                  <a:lnTo>
                    <a:pt x="11915" y="1834"/>
                  </a:lnTo>
                  <a:lnTo>
                    <a:pt x="11438" y="1834"/>
                  </a:lnTo>
                  <a:lnTo>
                    <a:pt x="10998" y="1"/>
                  </a:lnTo>
                  <a:lnTo>
                    <a:pt x="10082" y="1"/>
                  </a:lnTo>
                  <a:lnTo>
                    <a:pt x="9605" y="477"/>
                  </a:lnTo>
                  <a:lnTo>
                    <a:pt x="8689" y="917"/>
                  </a:lnTo>
                  <a:lnTo>
                    <a:pt x="8689" y="477"/>
                  </a:lnTo>
                  <a:lnTo>
                    <a:pt x="868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40" name="Google Shape;940;p56"/>
            <p:cNvSpPr/>
            <p:nvPr/>
          </p:nvSpPr>
          <p:spPr>
            <a:xfrm>
              <a:off x="5668929" y="2766966"/>
              <a:ext cx="125546" cy="81340"/>
            </a:xfrm>
            <a:custGeom>
              <a:avLst/>
              <a:gdLst/>
              <a:ahLst/>
              <a:cxnLst/>
              <a:rect l="l" t="t" r="r" b="b"/>
              <a:pathLst>
                <a:path w="7810" h="5060" extrusionOk="0">
                  <a:moveTo>
                    <a:pt x="7333" y="1"/>
                  </a:moveTo>
                  <a:lnTo>
                    <a:pt x="6893" y="477"/>
                  </a:lnTo>
                  <a:lnTo>
                    <a:pt x="5977" y="477"/>
                  </a:lnTo>
                  <a:lnTo>
                    <a:pt x="5500" y="917"/>
                  </a:lnTo>
                  <a:lnTo>
                    <a:pt x="5060" y="917"/>
                  </a:lnTo>
                  <a:lnTo>
                    <a:pt x="4583" y="1394"/>
                  </a:lnTo>
                  <a:lnTo>
                    <a:pt x="4144" y="2310"/>
                  </a:lnTo>
                  <a:lnTo>
                    <a:pt x="4144" y="2750"/>
                  </a:lnTo>
                  <a:lnTo>
                    <a:pt x="3667" y="3227"/>
                  </a:lnTo>
                  <a:lnTo>
                    <a:pt x="478" y="3227"/>
                  </a:lnTo>
                  <a:lnTo>
                    <a:pt x="1" y="3667"/>
                  </a:lnTo>
                  <a:lnTo>
                    <a:pt x="1" y="4143"/>
                  </a:lnTo>
                  <a:lnTo>
                    <a:pt x="917" y="5060"/>
                  </a:lnTo>
                  <a:lnTo>
                    <a:pt x="917" y="4583"/>
                  </a:lnTo>
                  <a:lnTo>
                    <a:pt x="917" y="4143"/>
                  </a:lnTo>
                  <a:lnTo>
                    <a:pt x="1394" y="3667"/>
                  </a:lnTo>
                  <a:lnTo>
                    <a:pt x="3667" y="3667"/>
                  </a:lnTo>
                  <a:lnTo>
                    <a:pt x="4144" y="3227"/>
                  </a:lnTo>
                  <a:lnTo>
                    <a:pt x="4583" y="3227"/>
                  </a:lnTo>
                  <a:lnTo>
                    <a:pt x="5500" y="2750"/>
                  </a:lnTo>
                  <a:lnTo>
                    <a:pt x="5977" y="3227"/>
                  </a:lnTo>
                  <a:lnTo>
                    <a:pt x="6416" y="3667"/>
                  </a:lnTo>
                  <a:lnTo>
                    <a:pt x="6416" y="3227"/>
                  </a:lnTo>
                  <a:lnTo>
                    <a:pt x="6893" y="2750"/>
                  </a:lnTo>
                  <a:lnTo>
                    <a:pt x="7333" y="2310"/>
                  </a:lnTo>
                  <a:lnTo>
                    <a:pt x="7333" y="1394"/>
                  </a:lnTo>
                  <a:lnTo>
                    <a:pt x="6893" y="1394"/>
                  </a:lnTo>
                  <a:lnTo>
                    <a:pt x="6893" y="917"/>
                  </a:lnTo>
                  <a:lnTo>
                    <a:pt x="7333" y="477"/>
                  </a:lnTo>
                  <a:lnTo>
                    <a:pt x="781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41" name="Google Shape;941;p56"/>
            <p:cNvSpPr/>
            <p:nvPr/>
          </p:nvSpPr>
          <p:spPr>
            <a:xfrm>
              <a:off x="5735528" y="2958499"/>
              <a:ext cx="44222" cy="37133"/>
            </a:xfrm>
            <a:custGeom>
              <a:avLst/>
              <a:gdLst/>
              <a:ahLst/>
              <a:cxnLst/>
              <a:rect l="l" t="t" r="r" b="b"/>
              <a:pathLst>
                <a:path w="2751" h="2310" extrusionOk="0">
                  <a:moveTo>
                    <a:pt x="440" y="0"/>
                  </a:moveTo>
                  <a:lnTo>
                    <a:pt x="440" y="477"/>
                  </a:lnTo>
                  <a:lnTo>
                    <a:pt x="1" y="477"/>
                  </a:lnTo>
                  <a:lnTo>
                    <a:pt x="1" y="917"/>
                  </a:lnTo>
                  <a:lnTo>
                    <a:pt x="1" y="1833"/>
                  </a:lnTo>
                  <a:lnTo>
                    <a:pt x="1357" y="1833"/>
                  </a:lnTo>
                  <a:lnTo>
                    <a:pt x="1357" y="2310"/>
                  </a:lnTo>
                  <a:lnTo>
                    <a:pt x="2750" y="2310"/>
                  </a:lnTo>
                  <a:lnTo>
                    <a:pt x="2750" y="1833"/>
                  </a:lnTo>
                  <a:lnTo>
                    <a:pt x="2750" y="1393"/>
                  </a:lnTo>
                  <a:lnTo>
                    <a:pt x="2750" y="917"/>
                  </a:lnTo>
                  <a:lnTo>
                    <a:pt x="2750" y="477"/>
                  </a:lnTo>
                  <a:lnTo>
                    <a:pt x="2273" y="477"/>
                  </a:lnTo>
                  <a:lnTo>
                    <a:pt x="1357" y="0"/>
                  </a:lnTo>
                  <a:lnTo>
                    <a:pt x="917" y="477"/>
                  </a:lnTo>
                  <a:lnTo>
                    <a:pt x="44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42" name="Google Shape;942;p56"/>
            <p:cNvSpPr/>
            <p:nvPr/>
          </p:nvSpPr>
          <p:spPr>
            <a:xfrm>
              <a:off x="5786791" y="2907220"/>
              <a:ext cx="81356" cy="103153"/>
            </a:xfrm>
            <a:custGeom>
              <a:avLst/>
              <a:gdLst/>
              <a:ahLst/>
              <a:cxnLst/>
              <a:rect l="l" t="t" r="r" b="b"/>
              <a:pathLst>
                <a:path w="5061" h="6417" extrusionOk="0">
                  <a:moveTo>
                    <a:pt x="3667" y="1"/>
                  </a:moveTo>
                  <a:lnTo>
                    <a:pt x="3227" y="441"/>
                  </a:lnTo>
                  <a:lnTo>
                    <a:pt x="2750" y="917"/>
                  </a:lnTo>
                  <a:lnTo>
                    <a:pt x="3227" y="917"/>
                  </a:lnTo>
                  <a:lnTo>
                    <a:pt x="4144" y="1357"/>
                  </a:lnTo>
                  <a:lnTo>
                    <a:pt x="3667" y="1834"/>
                  </a:lnTo>
                  <a:lnTo>
                    <a:pt x="2311" y="1834"/>
                  </a:lnTo>
                  <a:lnTo>
                    <a:pt x="2750" y="2274"/>
                  </a:lnTo>
                  <a:lnTo>
                    <a:pt x="2750" y="2750"/>
                  </a:lnTo>
                  <a:lnTo>
                    <a:pt x="2311" y="2750"/>
                  </a:lnTo>
                  <a:lnTo>
                    <a:pt x="1394" y="2274"/>
                  </a:lnTo>
                  <a:lnTo>
                    <a:pt x="1834" y="1834"/>
                  </a:lnTo>
                  <a:lnTo>
                    <a:pt x="1834" y="1357"/>
                  </a:lnTo>
                  <a:lnTo>
                    <a:pt x="1394" y="1357"/>
                  </a:lnTo>
                  <a:lnTo>
                    <a:pt x="1394" y="1834"/>
                  </a:lnTo>
                  <a:lnTo>
                    <a:pt x="917" y="2274"/>
                  </a:lnTo>
                  <a:lnTo>
                    <a:pt x="478" y="2274"/>
                  </a:lnTo>
                  <a:lnTo>
                    <a:pt x="1" y="2750"/>
                  </a:lnTo>
                  <a:lnTo>
                    <a:pt x="1" y="3667"/>
                  </a:lnTo>
                  <a:lnTo>
                    <a:pt x="478" y="4107"/>
                  </a:lnTo>
                  <a:lnTo>
                    <a:pt x="1" y="4583"/>
                  </a:lnTo>
                  <a:lnTo>
                    <a:pt x="478" y="5023"/>
                  </a:lnTo>
                  <a:lnTo>
                    <a:pt x="917" y="5500"/>
                  </a:lnTo>
                  <a:lnTo>
                    <a:pt x="1834" y="5023"/>
                  </a:lnTo>
                  <a:lnTo>
                    <a:pt x="2311" y="5023"/>
                  </a:lnTo>
                  <a:lnTo>
                    <a:pt x="2311" y="5940"/>
                  </a:lnTo>
                  <a:lnTo>
                    <a:pt x="1834" y="5940"/>
                  </a:lnTo>
                  <a:lnTo>
                    <a:pt x="2750" y="6416"/>
                  </a:lnTo>
                  <a:lnTo>
                    <a:pt x="3227" y="5940"/>
                  </a:lnTo>
                  <a:lnTo>
                    <a:pt x="2750" y="5500"/>
                  </a:lnTo>
                  <a:lnTo>
                    <a:pt x="3227" y="5023"/>
                  </a:lnTo>
                  <a:lnTo>
                    <a:pt x="3667" y="5023"/>
                  </a:lnTo>
                  <a:lnTo>
                    <a:pt x="4144" y="4107"/>
                  </a:lnTo>
                  <a:lnTo>
                    <a:pt x="3667" y="3667"/>
                  </a:lnTo>
                  <a:lnTo>
                    <a:pt x="4583" y="2750"/>
                  </a:lnTo>
                  <a:lnTo>
                    <a:pt x="5060" y="2274"/>
                  </a:lnTo>
                  <a:lnTo>
                    <a:pt x="4583" y="1357"/>
                  </a:lnTo>
                  <a:lnTo>
                    <a:pt x="5060" y="441"/>
                  </a:lnTo>
                  <a:lnTo>
                    <a:pt x="4583" y="441"/>
                  </a:lnTo>
                  <a:lnTo>
                    <a:pt x="5060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43" name="Google Shape;943;p56"/>
            <p:cNvSpPr/>
            <p:nvPr/>
          </p:nvSpPr>
          <p:spPr>
            <a:xfrm>
              <a:off x="5786791" y="3017430"/>
              <a:ext cx="29482" cy="22409"/>
            </a:xfrm>
            <a:custGeom>
              <a:avLst/>
              <a:gdLst/>
              <a:ahLst/>
              <a:cxnLst/>
              <a:rect l="l" t="t" r="r" b="b"/>
              <a:pathLst>
                <a:path w="1834" h="1394" extrusionOk="0">
                  <a:moveTo>
                    <a:pt x="1" y="0"/>
                  </a:moveTo>
                  <a:lnTo>
                    <a:pt x="1" y="477"/>
                  </a:lnTo>
                  <a:lnTo>
                    <a:pt x="478" y="917"/>
                  </a:lnTo>
                  <a:lnTo>
                    <a:pt x="917" y="1393"/>
                  </a:lnTo>
                  <a:lnTo>
                    <a:pt x="1834" y="1393"/>
                  </a:lnTo>
                  <a:lnTo>
                    <a:pt x="1834" y="917"/>
                  </a:lnTo>
                  <a:lnTo>
                    <a:pt x="1394" y="477"/>
                  </a:lnTo>
                  <a:lnTo>
                    <a:pt x="917" y="477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44" name="Google Shape;944;p56"/>
            <p:cNvSpPr/>
            <p:nvPr/>
          </p:nvSpPr>
          <p:spPr>
            <a:xfrm>
              <a:off x="5823924" y="3017430"/>
              <a:ext cx="14757" cy="22409"/>
            </a:xfrm>
            <a:custGeom>
              <a:avLst/>
              <a:gdLst/>
              <a:ahLst/>
              <a:cxnLst/>
              <a:rect l="l" t="t" r="r" b="b"/>
              <a:pathLst>
                <a:path w="918" h="1394" extrusionOk="0">
                  <a:moveTo>
                    <a:pt x="1" y="0"/>
                  </a:moveTo>
                  <a:lnTo>
                    <a:pt x="1" y="477"/>
                  </a:lnTo>
                  <a:lnTo>
                    <a:pt x="1" y="917"/>
                  </a:lnTo>
                  <a:lnTo>
                    <a:pt x="440" y="1393"/>
                  </a:lnTo>
                  <a:lnTo>
                    <a:pt x="440" y="917"/>
                  </a:lnTo>
                  <a:lnTo>
                    <a:pt x="917" y="917"/>
                  </a:lnTo>
                  <a:lnTo>
                    <a:pt x="917" y="477"/>
                  </a:lnTo>
                  <a:lnTo>
                    <a:pt x="440" y="47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45" name="Google Shape;945;p56"/>
            <p:cNvSpPr/>
            <p:nvPr/>
          </p:nvSpPr>
          <p:spPr>
            <a:xfrm>
              <a:off x="5823924" y="3341551"/>
              <a:ext cx="611139" cy="279930"/>
            </a:xfrm>
            <a:custGeom>
              <a:avLst/>
              <a:gdLst/>
              <a:ahLst/>
              <a:cxnLst/>
              <a:rect l="l" t="t" r="r" b="b"/>
              <a:pathLst>
                <a:path w="38018" h="17414" extrusionOk="0">
                  <a:moveTo>
                    <a:pt x="8689" y="0"/>
                  </a:moveTo>
                  <a:lnTo>
                    <a:pt x="7333" y="477"/>
                  </a:lnTo>
                  <a:lnTo>
                    <a:pt x="6856" y="917"/>
                  </a:lnTo>
                  <a:lnTo>
                    <a:pt x="6856" y="1393"/>
                  </a:lnTo>
                  <a:lnTo>
                    <a:pt x="5023" y="2750"/>
                  </a:lnTo>
                  <a:lnTo>
                    <a:pt x="4583" y="2750"/>
                  </a:lnTo>
                  <a:lnTo>
                    <a:pt x="4106" y="3226"/>
                  </a:lnTo>
                  <a:lnTo>
                    <a:pt x="3667" y="3226"/>
                  </a:lnTo>
                  <a:lnTo>
                    <a:pt x="2750" y="3666"/>
                  </a:lnTo>
                  <a:lnTo>
                    <a:pt x="1834" y="4143"/>
                  </a:lnTo>
                  <a:lnTo>
                    <a:pt x="1357" y="3226"/>
                  </a:lnTo>
                  <a:lnTo>
                    <a:pt x="1357" y="3666"/>
                  </a:lnTo>
                  <a:lnTo>
                    <a:pt x="440" y="4143"/>
                  </a:lnTo>
                  <a:lnTo>
                    <a:pt x="440" y="3666"/>
                  </a:lnTo>
                  <a:lnTo>
                    <a:pt x="1" y="3226"/>
                  </a:lnTo>
                  <a:lnTo>
                    <a:pt x="1" y="4143"/>
                  </a:lnTo>
                  <a:lnTo>
                    <a:pt x="440" y="5059"/>
                  </a:lnTo>
                  <a:lnTo>
                    <a:pt x="917" y="5059"/>
                  </a:lnTo>
                  <a:lnTo>
                    <a:pt x="917" y="5976"/>
                  </a:lnTo>
                  <a:lnTo>
                    <a:pt x="1357" y="6416"/>
                  </a:lnTo>
                  <a:lnTo>
                    <a:pt x="1834" y="6893"/>
                  </a:lnTo>
                  <a:lnTo>
                    <a:pt x="2273" y="7809"/>
                  </a:lnTo>
                  <a:lnTo>
                    <a:pt x="2273" y="8249"/>
                  </a:lnTo>
                  <a:lnTo>
                    <a:pt x="2750" y="8726"/>
                  </a:lnTo>
                  <a:lnTo>
                    <a:pt x="3190" y="9642"/>
                  </a:lnTo>
                  <a:lnTo>
                    <a:pt x="3667" y="10559"/>
                  </a:lnTo>
                  <a:lnTo>
                    <a:pt x="4106" y="10998"/>
                  </a:lnTo>
                  <a:lnTo>
                    <a:pt x="5023" y="10998"/>
                  </a:lnTo>
                  <a:lnTo>
                    <a:pt x="5023" y="11475"/>
                  </a:lnTo>
                  <a:lnTo>
                    <a:pt x="5500" y="11915"/>
                  </a:lnTo>
                  <a:lnTo>
                    <a:pt x="5939" y="12392"/>
                  </a:lnTo>
                  <a:lnTo>
                    <a:pt x="6416" y="12831"/>
                  </a:lnTo>
                  <a:lnTo>
                    <a:pt x="6856" y="12831"/>
                  </a:lnTo>
                  <a:lnTo>
                    <a:pt x="7333" y="13308"/>
                  </a:lnTo>
                  <a:lnTo>
                    <a:pt x="9606" y="13308"/>
                  </a:lnTo>
                  <a:lnTo>
                    <a:pt x="10082" y="12831"/>
                  </a:lnTo>
                  <a:lnTo>
                    <a:pt x="10082" y="12392"/>
                  </a:lnTo>
                  <a:lnTo>
                    <a:pt x="10082" y="11915"/>
                  </a:lnTo>
                  <a:lnTo>
                    <a:pt x="10082" y="11475"/>
                  </a:lnTo>
                  <a:lnTo>
                    <a:pt x="12355" y="11475"/>
                  </a:lnTo>
                  <a:lnTo>
                    <a:pt x="12832" y="11915"/>
                  </a:lnTo>
                  <a:lnTo>
                    <a:pt x="14188" y="11915"/>
                  </a:lnTo>
                  <a:lnTo>
                    <a:pt x="14665" y="12392"/>
                  </a:lnTo>
                  <a:lnTo>
                    <a:pt x="14665" y="12831"/>
                  </a:lnTo>
                  <a:lnTo>
                    <a:pt x="15105" y="12831"/>
                  </a:lnTo>
                  <a:lnTo>
                    <a:pt x="16021" y="13308"/>
                  </a:lnTo>
                  <a:lnTo>
                    <a:pt x="16938" y="13308"/>
                  </a:lnTo>
                  <a:lnTo>
                    <a:pt x="17414" y="13748"/>
                  </a:lnTo>
                  <a:lnTo>
                    <a:pt x="16938" y="14225"/>
                  </a:lnTo>
                  <a:lnTo>
                    <a:pt x="17854" y="14664"/>
                  </a:lnTo>
                  <a:lnTo>
                    <a:pt x="17414" y="15141"/>
                  </a:lnTo>
                  <a:lnTo>
                    <a:pt x="16938" y="15141"/>
                  </a:lnTo>
                  <a:lnTo>
                    <a:pt x="18331" y="16058"/>
                  </a:lnTo>
                  <a:lnTo>
                    <a:pt x="19247" y="16497"/>
                  </a:lnTo>
                  <a:lnTo>
                    <a:pt x="19687" y="16974"/>
                  </a:lnTo>
                  <a:lnTo>
                    <a:pt x="20164" y="17414"/>
                  </a:lnTo>
                  <a:lnTo>
                    <a:pt x="21997" y="17414"/>
                  </a:lnTo>
                  <a:lnTo>
                    <a:pt x="22437" y="16974"/>
                  </a:lnTo>
                  <a:lnTo>
                    <a:pt x="23830" y="16497"/>
                  </a:lnTo>
                  <a:lnTo>
                    <a:pt x="24270" y="16497"/>
                  </a:lnTo>
                  <a:lnTo>
                    <a:pt x="23830" y="16058"/>
                  </a:lnTo>
                  <a:lnTo>
                    <a:pt x="24270" y="16058"/>
                  </a:lnTo>
                  <a:lnTo>
                    <a:pt x="24270" y="15581"/>
                  </a:lnTo>
                  <a:lnTo>
                    <a:pt x="26579" y="15581"/>
                  </a:lnTo>
                  <a:lnTo>
                    <a:pt x="27496" y="14664"/>
                  </a:lnTo>
                  <a:lnTo>
                    <a:pt x="27936" y="14225"/>
                  </a:lnTo>
                  <a:lnTo>
                    <a:pt x="28852" y="13748"/>
                  </a:lnTo>
                  <a:lnTo>
                    <a:pt x="29329" y="13308"/>
                  </a:lnTo>
                  <a:lnTo>
                    <a:pt x="29769" y="12831"/>
                  </a:lnTo>
                  <a:lnTo>
                    <a:pt x="29769" y="12392"/>
                  </a:lnTo>
                  <a:lnTo>
                    <a:pt x="30245" y="11475"/>
                  </a:lnTo>
                  <a:lnTo>
                    <a:pt x="33911" y="11475"/>
                  </a:lnTo>
                  <a:lnTo>
                    <a:pt x="33911" y="11915"/>
                  </a:lnTo>
                  <a:lnTo>
                    <a:pt x="34351" y="11915"/>
                  </a:lnTo>
                  <a:lnTo>
                    <a:pt x="34828" y="12392"/>
                  </a:lnTo>
                  <a:lnTo>
                    <a:pt x="35744" y="11915"/>
                  </a:lnTo>
                  <a:lnTo>
                    <a:pt x="36184" y="11915"/>
                  </a:lnTo>
                  <a:lnTo>
                    <a:pt x="36661" y="12392"/>
                  </a:lnTo>
                  <a:lnTo>
                    <a:pt x="37101" y="12392"/>
                  </a:lnTo>
                  <a:lnTo>
                    <a:pt x="37101" y="11475"/>
                  </a:lnTo>
                  <a:lnTo>
                    <a:pt x="36661" y="11475"/>
                  </a:lnTo>
                  <a:lnTo>
                    <a:pt x="37101" y="10998"/>
                  </a:lnTo>
                  <a:lnTo>
                    <a:pt x="37101" y="10559"/>
                  </a:lnTo>
                  <a:lnTo>
                    <a:pt x="37577" y="10082"/>
                  </a:lnTo>
                  <a:lnTo>
                    <a:pt x="37577" y="9642"/>
                  </a:lnTo>
                  <a:lnTo>
                    <a:pt x="37577" y="9165"/>
                  </a:lnTo>
                  <a:lnTo>
                    <a:pt x="38017" y="9165"/>
                  </a:lnTo>
                  <a:lnTo>
                    <a:pt x="37577" y="8249"/>
                  </a:lnTo>
                  <a:lnTo>
                    <a:pt x="36184" y="8249"/>
                  </a:lnTo>
                  <a:lnTo>
                    <a:pt x="35744" y="7809"/>
                  </a:lnTo>
                  <a:lnTo>
                    <a:pt x="35268" y="7332"/>
                  </a:lnTo>
                  <a:lnTo>
                    <a:pt x="34828" y="6893"/>
                  </a:lnTo>
                  <a:lnTo>
                    <a:pt x="34351" y="6893"/>
                  </a:lnTo>
                  <a:lnTo>
                    <a:pt x="33435" y="5976"/>
                  </a:lnTo>
                  <a:lnTo>
                    <a:pt x="32995" y="6416"/>
                  </a:lnTo>
                  <a:lnTo>
                    <a:pt x="32995" y="6893"/>
                  </a:lnTo>
                  <a:lnTo>
                    <a:pt x="32518" y="7332"/>
                  </a:lnTo>
                  <a:lnTo>
                    <a:pt x="31162" y="7809"/>
                  </a:lnTo>
                  <a:lnTo>
                    <a:pt x="31162" y="7332"/>
                  </a:lnTo>
                  <a:lnTo>
                    <a:pt x="31162" y="6416"/>
                  </a:lnTo>
                  <a:lnTo>
                    <a:pt x="30685" y="6893"/>
                  </a:lnTo>
                  <a:lnTo>
                    <a:pt x="30245" y="6893"/>
                  </a:lnTo>
                  <a:lnTo>
                    <a:pt x="29769" y="6416"/>
                  </a:lnTo>
                  <a:lnTo>
                    <a:pt x="28852" y="6893"/>
                  </a:lnTo>
                  <a:lnTo>
                    <a:pt x="28852" y="7332"/>
                  </a:lnTo>
                  <a:lnTo>
                    <a:pt x="28412" y="7809"/>
                  </a:lnTo>
                  <a:lnTo>
                    <a:pt x="28412" y="6893"/>
                  </a:lnTo>
                  <a:lnTo>
                    <a:pt x="27936" y="6416"/>
                  </a:lnTo>
                  <a:lnTo>
                    <a:pt x="27496" y="6893"/>
                  </a:lnTo>
                  <a:lnTo>
                    <a:pt x="27019" y="6893"/>
                  </a:lnTo>
                  <a:lnTo>
                    <a:pt x="26579" y="7809"/>
                  </a:lnTo>
                  <a:lnTo>
                    <a:pt x="26103" y="7809"/>
                  </a:lnTo>
                  <a:lnTo>
                    <a:pt x="25663" y="7332"/>
                  </a:lnTo>
                  <a:lnTo>
                    <a:pt x="24746" y="7332"/>
                  </a:lnTo>
                  <a:lnTo>
                    <a:pt x="24270" y="6893"/>
                  </a:lnTo>
                  <a:lnTo>
                    <a:pt x="23830" y="6416"/>
                  </a:lnTo>
                  <a:lnTo>
                    <a:pt x="23353" y="5976"/>
                  </a:lnTo>
                  <a:lnTo>
                    <a:pt x="21997" y="5976"/>
                  </a:lnTo>
                  <a:lnTo>
                    <a:pt x="21080" y="5499"/>
                  </a:lnTo>
                  <a:lnTo>
                    <a:pt x="20604" y="5059"/>
                  </a:lnTo>
                  <a:lnTo>
                    <a:pt x="19687" y="3666"/>
                  </a:lnTo>
                  <a:lnTo>
                    <a:pt x="19247" y="4143"/>
                  </a:lnTo>
                  <a:lnTo>
                    <a:pt x="18771" y="3666"/>
                  </a:lnTo>
                  <a:lnTo>
                    <a:pt x="16938" y="3666"/>
                  </a:lnTo>
                  <a:lnTo>
                    <a:pt x="17854" y="4143"/>
                  </a:lnTo>
                  <a:lnTo>
                    <a:pt x="17414" y="4143"/>
                  </a:lnTo>
                  <a:lnTo>
                    <a:pt x="16938" y="5059"/>
                  </a:lnTo>
                  <a:lnTo>
                    <a:pt x="16938" y="5499"/>
                  </a:lnTo>
                  <a:lnTo>
                    <a:pt x="16021" y="4583"/>
                  </a:lnTo>
                  <a:lnTo>
                    <a:pt x="15581" y="4143"/>
                  </a:lnTo>
                  <a:lnTo>
                    <a:pt x="14665" y="4143"/>
                  </a:lnTo>
                  <a:lnTo>
                    <a:pt x="15105" y="3666"/>
                  </a:lnTo>
                  <a:lnTo>
                    <a:pt x="15581" y="2750"/>
                  </a:lnTo>
                  <a:lnTo>
                    <a:pt x="15105" y="2310"/>
                  </a:lnTo>
                  <a:lnTo>
                    <a:pt x="14188" y="2750"/>
                  </a:lnTo>
                  <a:lnTo>
                    <a:pt x="12832" y="2310"/>
                  </a:lnTo>
                  <a:lnTo>
                    <a:pt x="12355" y="2310"/>
                  </a:lnTo>
                  <a:lnTo>
                    <a:pt x="11915" y="1833"/>
                  </a:lnTo>
                  <a:lnTo>
                    <a:pt x="11439" y="1833"/>
                  </a:lnTo>
                  <a:lnTo>
                    <a:pt x="11439" y="1393"/>
                  </a:lnTo>
                  <a:lnTo>
                    <a:pt x="11439" y="917"/>
                  </a:lnTo>
                  <a:lnTo>
                    <a:pt x="11439" y="0"/>
                  </a:lnTo>
                  <a:lnTo>
                    <a:pt x="10082" y="0"/>
                  </a:lnTo>
                  <a:lnTo>
                    <a:pt x="10082" y="477"/>
                  </a:lnTo>
                  <a:lnTo>
                    <a:pt x="9606" y="917"/>
                  </a:lnTo>
                  <a:lnTo>
                    <a:pt x="9166" y="917"/>
                  </a:lnTo>
                  <a:lnTo>
                    <a:pt x="9166" y="477"/>
                  </a:lnTo>
                  <a:lnTo>
                    <a:pt x="8689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46" name="Google Shape;946;p56"/>
            <p:cNvSpPr/>
            <p:nvPr/>
          </p:nvSpPr>
          <p:spPr>
            <a:xfrm>
              <a:off x="6066721" y="3526011"/>
              <a:ext cx="383067" cy="257538"/>
            </a:xfrm>
            <a:custGeom>
              <a:avLst/>
              <a:gdLst/>
              <a:ahLst/>
              <a:cxnLst/>
              <a:rect l="l" t="t" r="r" b="b"/>
              <a:pathLst>
                <a:path w="23830" h="16021" extrusionOk="0">
                  <a:moveTo>
                    <a:pt x="15141" y="0"/>
                  </a:moveTo>
                  <a:lnTo>
                    <a:pt x="14665" y="917"/>
                  </a:lnTo>
                  <a:lnTo>
                    <a:pt x="14665" y="1356"/>
                  </a:lnTo>
                  <a:lnTo>
                    <a:pt x="14225" y="1833"/>
                  </a:lnTo>
                  <a:lnTo>
                    <a:pt x="13748" y="2273"/>
                  </a:lnTo>
                  <a:lnTo>
                    <a:pt x="12832" y="2750"/>
                  </a:lnTo>
                  <a:lnTo>
                    <a:pt x="12392" y="3189"/>
                  </a:lnTo>
                  <a:lnTo>
                    <a:pt x="11475" y="4106"/>
                  </a:lnTo>
                  <a:lnTo>
                    <a:pt x="9166" y="4106"/>
                  </a:lnTo>
                  <a:lnTo>
                    <a:pt x="9166" y="4583"/>
                  </a:lnTo>
                  <a:lnTo>
                    <a:pt x="8726" y="4583"/>
                  </a:lnTo>
                  <a:lnTo>
                    <a:pt x="9166" y="5022"/>
                  </a:lnTo>
                  <a:lnTo>
                    <a:pt x="8726" y="5022"/>
                  </a:lnTo>
                  <a:lnTo>
                    <a:pt x="7333" y="5499"/>
                  </a:lnTo>
                  <a:lnTo>
                    <a:pt x="6893" y="5939"/>
                  </a:lnTo>
                  <a:lnTo>
                    <a:pt x="5060" y="5939"/>
                  </a:lnTo>
                  <a:lnTo>
                    <a:pt x="4583" y="5499"/>
                  </a:lnTo>
                  <a:lnTo>
                    <a:pt x="4143" y="5022"/>
                  </a:lnTo>
                  <a:lnTo>
                    <a:pt x="3667" y="5022"/>
                  </a:lnTo>
                  <a:lnTo>
                    <a:pt x="3227" y="4583"/>
                  </a:lnTo>
                  <a:lnTo>
                    <a:pt x="1834" y="3666"/>
                  </a:lnTo>
                  <a:lnTo>
                    <a:pt x="2310" y="4106"/>
                  </a:lnTo>
                  <a:lnTo>
                    <a:pt x="2310" y="4583"/>
                  </a:lnTo>
                  <a:lnTo>
                    <a:pt x="2750" y="5499"/>
                  </a:lnTo>
                  <a:lnTo>
                    <a:pt x="2310" y="5939"/>
                  </a:lnTo>
                  <a:lnTo>
                    <a:pt x="2310" y="6416"/>
                  </a:lnTo>
                  <a:lnTo>
                    <a:pt x="1834" y="6416"/>
                  </a:lnTo>
                  <a:lnTo>
                    <a:pt x="1834" y="5939"/>
                  </a:lnTo>
                  <a:lnTo>
                    <a:pt x="917" y="5939"/>
                  </a:lnTo>
                  <a:lnTo>
                    <a:pt x="917" y="6856"/>
                  </a:lnTo>
                  <a:lnTo>
                    <a:pt x="1394" y="7332"/>
                  </a:lnTo>
                  <a:lnTo>
                    <a:pt x="1394" y="7772"/>
                  </a:lnTo>
                  <a:lnTo>
                    <a:pt x="1394" y="8249"/>
                  </a:lnTo>
                  <a:lnTo>
                    <a:pt x="917" y="8249"/>
                  </a:lnTo>
                  <a:lnTo>
                    <a:pt x="917" y="9165"/>
                  </a:lnTo>
                  <a:lnTo>
                    <a:pt x="477" y="10082"/>
                  </a:lnTo>
                  <a:lnTo>
                    <a:pt x="1" y="10082"/>
                  </a:lnTo>
                  <a:lnTo>
                    <a:pt x="1" y="10998"/>
                  </a:lnTo>
                  <a:lnTo>
                    <a:pt x="917" y="10998"/>
                  </a:lnTo>
                  <a:lnTo>
                    <a:pt x="1394" y="11438"/>
                  </a:lnTo>
                  <a:lnTo>
                    <a:pt x="1834" y="11915"/>
                  </a:lnTo>
                  <a:lnTo>
                    <a:pt x="2310" y="12355"/>
                  </a:lnTo>
                  <a:lnTo>
                    <a:pt x="2310" y="12831"/>
                  </a:lnTo>
                  <a:lnTo>
                    <a:pt x="2310" y="13271"/>
                  </a:lnTo>
                  <a:lnTo>
                    <a:pt x="2750" y="13748"/>
                  </a:lnTo>
                  <a:lnTo>
                    <a:pt x="3227" y="14188"/>
                  </a:lnTo>
                  <a:lnTo>
                    <a:pt x="4143" y="14664"/>
                  </a:lnTo>
                  <a:lnTo>
                    <a:pt x="4583" y="15104"/>
                  </a:lnTo>
                  <a:lnTo>
                    <a:pt x="5060" y="15104"/>
                  </a:lnTo>
                  <a:lnTo>
                    <a:pt x="5060" y="15581"/>
                  </a:lnTo>
                  <a:lnTo>
                    <a:pt x="5500" y="15581"/>
                  </a:lnTo>
                  <a:lnTo>
                    <a:pt x="5976" y="16021"/>
                  </a:lnTo>
                  <a:lnTo>
                    <a:pt x="8726" y="16021"/>
                  </a:lnTo>
                  <a:lnTo>
                    <a:pt x="9166" y="15581"/>
                  </a:lnTo>
                  <a:lnTo>
                    <a:pt x="9642" y="14664"/>
                  </a:lnTo>
                  <a:lnTo>
                    <a:pt x="10999" y="14664"/>
                  </a:lnTo>
                  <a:lnTo>
                    <a:pt x="11475" y="14188"/>
                  </a:lnTo>
                  <a:lnTo>
                    <a:pt x="11915" y="13748"/>
                  </a:lnTo>
                  <a:lnTo>
                    <a:pt x="13308" y="13271"/>
                  </a:lnTo>
                  <a:lnTo>
                    <a:pt x="13748" y="13748"/>
                  </a:lnTo>
                  <a:lnTo>
                    <a:pt x="14665" y="13271"/>
                  </a:lnTo>
                  <a:lnTo>
                    <a:pt x="15141" y="12831"/>
                  </a:lnTo>
                  <a:lnTo>
                    <a:pt x="15581" y="12831"/>
                  </a:lnTo>
                  <a:lnTo>
                    <a:pt x="16498" y="13271"/>
                  </a:lnTo>
                  <a:lnTo>
                    <a:pt x="16974" y="13271"/>
                  </a:lnTo>
                  <a:lnTo>
                    <a:pt x="17414" y="12355"/>
                  </a:lnTo>
                  <a:lnTo>
                    <a:pt x="17891" y="11915"/>
                  </a:lnTo>
                  <a:lnTo>
                    <a:pt x="18331" y="11438"/>
                  </a:lnTo>
                  <a:lnTo>
                    <a:pt x="18807" y="10998"/>
                  </a:lnTo>
                  <a:lnTo>
                    <a:pt x="19247" y="10082"/>
                  </a:lnTo>
                  <a:lnTo>
                    <a:pt x="19247" y="9605"/>
                  </a:lnTo>
                  <a:lnTo>
                    <a:pt x="19724" y="9605"/>
                  </a:lnTo>
                  <a:lnTo>
                    <a:pt x="20164" y="9165"/>
                  </a:lnTo>
                  <a:lnTo>
                    <a:pt x="20640" y="8689"/>
                  </a:lnTo>
                  <a:lnTo>
                    <a:pt x="20640" y="7332"/>
                  </a:lnTo>
                  <a:lnTo>
                    <a:pt x="21080" y="6856"/>
                  </a:lnTo>
                  <a:lnTo>
                    <a:pt x="21080" y="5499"/>
                  </a:lnTo>
                  <a:lnTo>
                    <a:pt x="21557" y="5022"/>
                  </a:lnTo>
                  <a:lnTo>
                    <a:pt x="21997" y="4583"/>
                  </a:lnTo>
                  <a:lnTo>
                    <a:pt x="22473" y="4583"/>
                  </a:lnTo>
                  <a:lnTo>
                    <a:pt x="22913" y="4106"/>
                  </a:lnTo>
                  <a:lnTo>
                    <a:pt x="23390" y="3666"/>
                  </a:lnTo>
                  <a:lnTo>
                    <a:pt x="23830" y="3189"/>
                  </a:lnTo>
                  <a:lnTo>
                    <a:pt x="23830" y="2750"/>
                  </a:lnTo>
                  <a:lnTo>
                    <a:pt x="22913" y="1356"/>
                  </a:lnTo>
                  <a:lnTo>
                    <a:pt x="22473" y="917"/>
                  </a:lnTo>
                  <a:lnTo>
                    <a:pt x="21997" y="1356"/>
                  </a:lnTo>
                  <a:lnTo>
                    <a:pt x="21997" y="917"/>
                  </a:lnTo>
                  <a:lnTo>
                    <a:pt x="21557" y="917"/>
                  </a:lnTo>
                  <a:lnTo>
                    <a:pt x="21080" y="440"/>
                  </a:lnTo>
                  <a:lnTo>
                    <a:pt x="20640" y="440"/>
                  </a:lnTo>
                  <a:lnTo>
                    <a:pt x="19724" y="917"/>
                  </a:lnTo>
                  <a:lnTo>
                    <a:pt x="19247" y="440"/>
                  </a:lnTo>
                  <a:lnTo>
                    <a:pt x="18807" y="440"/>
                  </a:lnTo>
                  <a:lnTo>
                    <a:pt x="1880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47" name="Google Shape;947;p56"/>
            <p:cNvSpPr/>
            <p:nvPr/>
          </p:nvSpPr>
          <p:spPr>
            <a:xfrm>
              <a:off x="5941786" y="2958499"/>
              <a:ext cx="574601" cy="530395"/>
            </a:xfrm>
            <a:custGeom>
              <a:avLst/>
              <a:gdLst/>
              <a:ahLst/>
              <a:cxnLst/>
              <a:rect l="l" t="t" r="r" b="b"/>
              <a:pathLst>
                <a:path w="35745" h="32995" extrusionOk="0">
                  <a:moveTo>
                    <a:pt x="9166" y="28888"/>
                  </a:moveTo>
                  <a:lnTo>
                    <a:pt x="9606" y="29328"/>
                  </a:lnTo>
                  <a:lnTo>
                    <a:pt x="9606" y="28888"/>
                  </a:lnTo>
                  <a:close/>
                  <a:moveTo>
                    <a:pt x="27019" y="0"/>
                  </a:moveTo>
                  <a:lnTo>
                    <a:pt x="26103" y="477"/>
                  </a:lnTo>
                  <a:lnTo>
                    <a:pt x="25663" y="917"/>
                  </a:lnTo>
                  <a:lnTo>
                    <a:pt x="25663" y="1393"/>
                  </a:lnTo>
                  <a:lnTo>
                    <a:pt x="23830" y="1393"/>
                  </a:lnTo>
                  <a:lnTo>
                    <a:pt x="23830" y="917"/>
                  </a:lnTo>
                  <a:lnTo>
                    <a:pt x="23353" y="477"/>
                  </a:lnTo>
                  <a:lnTo>
                    <a:pt x="21997" y="477"/>
                  </a:lnTo>
                  <a:lnTo>
                    <a:pt x="22437" y="917"/>
                  </a:lnTo>
                  <a:lnTo>
                    <a:pt x="22913" y="917"/>
                  </a:lnTo>
                  <a:lnTo>
                    <a:pt x="22437" y="2310"/>
                  </a:lnTo>
                  <a:lnTo>
                    <a:pt x="21997" y="2750"/>
                  </a:lnTo>
                  <a:lnTo>
                    <a:pt x="21080" y="2750"/>
                  </a:lnTo>
                  <a:lnTo>
                    <a:pt x="21080" y="2310"/>
                  </a:lnTo>
                  <a:lnTo>
                    <a:pt x="20604" y="1833"/>
                  </a:lnTo>
                  <a:lnTo>
                    <a:pt x="20604" y="1393"/>
                  </a:lnTo>
                  <a:lnTo>
                    <a:pt x="19247" y="2310"/>
                  </a:lnTo>
                  <a:lnTo>
                    <a:pt x="19247" y="2750"/>
                  </a:lnTo>
                  <a:lnTo>
                    <a:pt x="18771" y="3666"/>
                  </a:lnTo>
                  <a:lnTo>
                    <a:pt x="19247" y="3666"/>
                  </a:lnTo>
                  <a:lnTo>
                    <a:pt x="19687" y="4143"/>
                  </a:lnTo>
                  <a:lnTo>
                    <a:pt x="19247" y="5059"/>
                  </a:lnTo>
                  <a:lnTo>
                    <a:pt x="18771" y="5059"/>
                  </a:lnTo>
                  <a:lnTo>
                    <a:pt x="18771" y="5499"/>
                  </a:lnTo>
                  <a:lnTo>
                    <a:pt x="18771" y="5976"/>
                  </a:lnTo>
                  <a:lnTo>
                    <a:pt x="18771" y="6416"/>
                  </a:lnTo>
                  <a:lnTo>
                    <a:pt x="17414" y="6416"/>
                  </a:lnTo>
                  <a:lnTo>
                    <a:pt x="16938" y="5976"/>
                  </a:lnTo>
                  <a:lnTo>
                    <a:pt x="16498" y="5976"/>
                  </a:lnTo>
                  <a:lnTo>
                    <a:pt x="15105" y="6416"/>
                  </a:lnTo>
                  <a:lnTo>
                    <a:pt x="14665" y="5976"/>
                  </a:lnTo>
                  <a:lnTo>
                    <a:pt x="14665" y="5499"/>
                  </a:lnTo>
                  <a:lnTo>
                    <a:pt x="14665" y="5059"/>
                  </a:lnTo>
                  <a:lnTo>
                    <a:pt x="14665" y="4583"/>
                  </a:lnTo>
                  <a:lnTo>
                    <a:pt x="14188" y="4143"/>
                  </a:lnTo>
                  <a:lnTo>
                    <a:pt x="14188" y="3666"/>
                  </a:lnTo>
                  <a:lnTo>
                    <a:pt x="12355" y="3666"/>
                  </a:lnTo>
                  <a:lnTo>
                    <a:pt x="11915" y="4143"/>
                  </a:lnTo>
                  <a:lnTo>
                    <a:pt x="10522" y="4143"/>
                  </a:lnTo>
                  <a:lnTo>
                    <a:pt x="10082" y="4583"/>
                  </a:lnTo>
                  <a:lnTo>
                    <a:pt x="9606" y="4583"/>
                  </a:lnTo>
                  <a:lnTo>
                    <a:pt x="9606" y="5059"/>
                  </a:lnTo>
                  <a:lnTo>
                    <a:pt x="9166" y="5059"/>
                  </a:lnTo>
                  <a:lnTo>
                    <a:pt x="8689" y="5499"/>
                  </a:lnTo>
                  <a:lnTo>
                    <a:pt x="8249" y="5059"/>
                  </a:lnTo>
                  <a:lnTo>
                    <a:pt x="7773" y="5499"/>
                  </a:lnTo>
                  <a:lnTo>
                    <a:pt x="7333" y="5976"/>
                  </a:lnTo>
                  <a:lnTo>
                    <a:pt x="6856" y="6892"/>
                  </a:lnTo>
                  <a:lnTo>
                    <a:pt x="6416" y="6892"/>
                  </a:lnTo>
                  <a:lnTo>
                    <a:pt x="5940" y="7332"/>
                  </a:lnTo>
                  <a:lnTo>
                    <a:pt x="5500" y="7332"/>
                  </a:lnTo>
                  <a:lnTo>
                    <a:pt x="5500" y="7809"/>
                  </a:lnTo>
                  <a:lnTo>
                    <a:pt x="3667" y="7809"/>
                  </a:lnTo>
                  <a:lnTo>
                    <a:pt x="2274" y="8249"/>
                  </a:lnTo>
                  <a:lnTo>
                    <a:pt x="1834" y="9642"/>
                  </a:lnTo>
                  <a:lnTo>
                    <a:pt x="1834" y="10082"/>
                  </a:lnTo>
                  <a:lnTo>
                    <a:pt x="2274" y="10558"/>
                  </a:lnTo>
                  <a:lnTo>
                    <a:pt x="2274" y="10998"/>
                  </a:lnTo>
                  <a:lnTo>
                    <a:pt x="1357" y="10998"/>
                  </a:lnTo>
                  <a:lnTo>
                    <a:pt x="917" y="10082"/>
                  </a:lnTo>
                  <a:lnTo>
                    <a:pt x="917" y="10558"/>
                  </a:lnTo>
                  <a:lnTo>
                    <a:pt x="917" y="10998"/>
                  </a:lnTo>
                  <a:lnTo>
                    <a:pt x="917" y="11475"/>
                  </a:lnTo>
                  <a:lnTo>
                    <a:pt x="917" y="11915"/>
                  </a:lnTo>
                  <a:lnTo>
                    <a:pt x="917" y="12391"/>
                  </a:lnTo>
                  <a:lnTo>
                    <a:pt x="917" y="12831"/>
                  </a:lnTo>
                  <a:lnTo>
                    <a:pt x="441" y="13748"/>
                  </a:lnTo>
                  <a:lnTo>
                    <a:pt x="1" y="14224"/>
                  </a:lnTo>
                  <a:lnTo>
                    <a:pt x="441" y="15141"/>
                  </a:lnTo>
                  <a:lnTo>
                    <a:pt x="917" y="15581"/>
                  </a:lnTo>
                  <a:lnTo>
                    <a:pt x="917" y="16057"/>
                  </a:lnTo>
                  <a:lnTo>
                    <a:pt x="1357" y="16497"/>
                  </a:lnTo>
                  <a:lnTo>
                    <a:pt x="2274" y="16497"/>
                  </a:lnTo>
                  <a:lnTo>
                    <a:pt x="1357" y="16974"/>
                  </a:lnTo>
                  <a:lnTo>
                    <a:pt x="1834" y="17414"/>
                  </a:lnTo>
                  <a:lnTo>
                    <a:pt x="1834" y="17890"/>
                  </a:lnTo>
                  <a:lnTo>
                    <a:pt x="2274" y="18807"/>
                  </a:lnTo>
                  <a:lnTo>
                    <a:pt x="2274" y="19247"/>
                  </a:lnTo>
                  <a:lnTo>
                    <a:pt x="2274" y="20640"/>
                  </a:lnTo>
                  <a:lnTo>
                    <a:pt x="2274" y="21080"/>
                  </a:lnTo>
                  <a:lnTo>
                    <a:pt x="2274" y="21556"/>
                  </a:lnTo>
                  <a:lnTo>
                    <a:pt x="2750" y="21556"/>
                  </a:lnTo>
                  <a:lnTo>
                    <a:pt x="2274" y="22473"/>
                  </a:lnTo>
                  <a:lnTo>
                    <a:pt x="2750" y="23829"/>
                  </a:lnTo>
                  <a:lnTo>
                    <a:pt x="4107" y="23829"/>
                  </a:lnTo>
                  <a:lnTo>
                    <a:pt x="4107" y="24746"/>
                  </a:lnTo>
                  <a:lnTo>
                    <a:pt x="4107" y="25222"/>
                  </a:lnTo>
                  <a:lnTo>
                    <a:pt x="4107" y="25662"/>
                  </a:lnTo>
                  <a:lnTo>
                    <a:pt x="4583" y="25662"/>
                  </a:lnTo>
                  <a:lnTo>
                    <a:pt x="5023" y="26139"/>
                  </a:lnTo>
                  <a:lnTo>
                    <a:pt x="5500" y="26139"/>
                  </a:lnTo>
                  <a:lnTo>
                    <a:pt x="6856" y="26579"/>
                  </a:lnTo>
                  <a:lnTo>
                    <a:pt x="7773" y="26139"/>
                  </a:lnTo>
                  <a:lnTo>
                    <a:pt x="8249" y="26579"/>
                  </a:lnTo>
                  <a:lnTo>
                    <a:pt x="7773" y="27495"/>
                  </a:lnTo>
                  <a:lnTo>
                    <a:pt x="7333" y="27972"/>
                  </a:lnTo>
                  <a:lnTo>
                    <a:pt x="8249" y="27972"/>
                  </a:lnTo>
                  <a:lnTo>
                    <a:pt x="8689" y="28412"/>
                  </a:lnTo>
                  <a:lnTo>
                    <a:pt x="9166" y="28888"/>
                  </a:lnTo>
                  <a:lnTo>
                    <a:pt x="9606" y="27972"/>
                  </a:lnTo>
                  <a:lnTo>
                    <a:pt x="10082" y="27972"/>
                  </a:lnTo>
                  <a:lnTo>
                    <a:pt x="9606" y="27495"/>
                  </a:lnTo>
                  <a:lnTo>
                    <a:pt x="11439" y="27495"/>
                  </a:lnTo>
                  <a:lnTo>
                    <a:pt x="11915" y="27972"/>
                  </a:lnTo>
                  <a:lnTo>
                    <a:pt x="12355" y="27495"/>
                  </a:lnTo>
                  <a:lnTo>
                    <a:pt x="13272" y="28888"/>
                  </a:lnTo>
                  <a:lnTo>
                    <a:pt x="13748" y="29328"/>
                  </a:lnTo>
                  <a:lnTo>
                    <a:pt x="14665" y="29805"/>
                  </a:lnTo>
                  <a:lnTo>
                    <a:pt x="16021" y="29805"/>
                  </a:lnTo>
                  <a:lnTo>
                    <a:pt x="16498" y="30245"/>
                  </a:lnTo>
                  <a:lnTo>
                    <a:pt x="16938" y="30722"/>
                  </a:lnTo>
                  <a:lnTo>
                    <a:pt x="17414" y="31161"/>
                  </a:lnTo>
                  <a:lnTo>
                    <a:pt x="18331" y="31161"/>
                  </a:lnTo>
                  <a:lnTo>
                    <a:pt x="18771" y="31638"/>
                  </a:lnTo>
                  <a:lnTo>
                    <a:pt x="19247" y="30722"/>
                  </a:lnTo>
                  <a:lnTo>
                    <a:pt x="19687" y="30722"/>
                  </a:lnTo>
                  <a:lnTo>
                    <a:pt x="20164" y="30245"/>
                  </a:lnTo>
                  <a:lnTo>
                    <a:pt x="20604" y="30245"/>
                  </a:lnTo>
                  <a:lnTo>
                    <a:pt x="21080" y="30722"/>
                  </a:lnTo>
                  <a:lnTo>
                    <a:pt x="21080" y="31638"/>
                  </a:lnTo>
                  <a:lnTo>
                    <a:pt x="21520" y="31161"/>
                  </a:lnTo>
                  <a:lnTo>
                    <a:pt x="21520" y="30722"/>
                  </a:lnTo>
                  <a:lnTo>
                    <a:pt x="22437" y="30245"/>
                  </a:lnTo>
                  <a:lnTo>
                    <a:pt x="22913" y="30722"/>
                  </a:lnTo>
                  <a:lnTo>
                    <a:pt x="23353" y="30722"/>
                  </a:lnTo>
                  <a:lnTo>
                    <a:pt x="23830" y="30245"/>
                  </a:lnTo>
                  <a:lnTo>
                    <a:pt x="23830" y="31161"/>
                  </a:lnTo>
                  <a:lnTo>
                    <a:pt x="23830" y="31638"/>
                  </a:lnTo>
                  <a:lnTo>
                    <a:pt x="25186" y="31161"/>
                  </a:lnTo>
                  <a:lnTo>
                    <a:pt x="25663" y="30722"/>
                  </a:lnTo>
                  <a:lnTo>
                    <a:pt x="25663" y="30245"/>
                  </a:lnTo>
                  <a:lnTo>
                    <a:pt x="26103" y="29805"/>
                  </a:lnTo>
                  <a:lnTo>
                    <a:pt x="27019" y="30722"/>
                  </a:lnTo>
                  <a:lnTo>
                    <a:pt x="27496" y="30722"/>
                  </a:lnTo>
                  <a:lnTo>
                    <a:pt x="27936" y="31161"/>
                  </a:lnTo>
                  <a:lnTo>
                    <a:pt x="28412" y="31638"/>
                  </a:lnTo>
                  <a:lnTo>
                    <a:pt x="28852" y="32078"/>
                  </a:lnTo>
                  <a:lnTo>
                    <a:pt x="30245" y="32078"/>
                  </a:lnTo>
                  <a:lnTo>
                    <a:pt x="30685" y="32994"/>
                  </a:lnTo>
                  <a:lnTo>
                    <a:pt x="30685" y="32555"/>
                  </a:lnTo>
                  <a:lnTo>
                    <a:pt x="31162" y="32078"/>
                  </a:lnTo>
                  <a:lnTo>
                    <a:pt x="31162" y="31638"/>
                  </a:lnTo>
                  <a:lnTo>
                    <a:pt x="31162" y="31161"/>
                  </a:lnTo>
                  <a:lnTo>
                    <a:pt x="31162" y="30722"/>
                  </a:lnTo>
                  <a:lnTo>
                    <a:pt x="31162" y="30245"/>
                  </a:lnTo>
                  <a:lnTo>
                    <a:pt x="31162" y="28888"/>
                  </a:lnTo>
                  <a:lnTo>
                    <a:pt x="31162" y="28412"/>
                  </a:lnTo>
                  <a:lnTo>
                    <a:pt x="31602" y="27972"/>
                  </a:lnTo>
                  <a:lnTo>
                    <a:pt x="32078" y="27495"/>
                  </a:lnTo>
                  <a:lnTo>
                    <a:pt x="32518" y="26579"/>
                  </a:lnTo>
                  <a:lnTo>
                    <a:pt x="32995" y="26139"/>
                  </a:lnTo>
                  <a:lnTo>
                    <a:pt x="33911" y="25222"/>
                  </a:lnTo>
                  <a:lnTo>
                    <a:pt x="34828" y="25222"/>
                  </a:lnTo>
                  <a:lnTo>
                    <a:pt x="35268" y="24746"/>
                  </a:lnTo>
                  <a:lnTo>
                    <a:pt x="35744" y="23829"/>
                  </a:lnTo>
                  <a:lnTo>
                    <a:pt x="35268" y="22913"/>
                  </a:lnTo>
                  <a:lnTo>
                    <a:pt x="34828" y="22913"/>
                  </a:lnTo>
                  <a:lnTo>
                    <a:pt x="34828" y="22473"/>
                  </a:lnTo>
                  <a:lnTo>
                    <a:pt x="35268" y="21996"/>
                  </a:lnTo>
                  <a:lnTo>
                    <a:pt x="34351" y="21080"/>
                  </a:lnTo>
                  <a:lnTo>
                    <a:pt x="33911" y="20640"/>
                  </a:lnTo>
                  <a:lnTo>
                    <a:pt x="32995" y="20163"/>
                  </a:lnTo>
                  <a:lnTo>
                    <a:pt x="33435" y="19723"/>
                  </a:lnTo>
                  <a:lnTo>
                    <a:pt x="32995" y="19247"/>
                  </a:lnTo>
                  <a:lnTo>
                    <a:pt x="32995" y="17890"/>
                  </a:lnTo>
                  <a:lnTo>
                    <a:pt x="32995" y="17414"/>
                  </a:lnTo>
                  <a:lnTo>
                    <a:pt x="33435" y="15581"/>
                  </a:lnTo>
                  <a:lnTo>
                    <a:pt x="32518" y="15581"/>
                  </a:lnTo>
                  <a:lnTo>
                    <a:pt x="32078" y="15141"/>
                  </a:lnTo>
                  <a:lnTo>
                    <a:pt x="33435" y="13748"/>
                  </a:lnTo>
                  <a:lnTo>
                    <a:pt x="33911" y="13308"/>
                  </a:lnTo>
                  <a:lnTo>
                    <a:pt x="33911" y="12831"/>
                  </a:lnTo>
                  <a:lnTo>
                    <a:pt x="33911" y="10998"/>
                  </a:lnTo>
                  <a:lnTo>
                    <a:pt x="33435" y="10558"/>
                  </a:lnTo>
                  <a:lnTo>
                    <a:pt x="33435" y="10082"/>
                  </a:lnTo>
                  <a:lnTo>
                    <a:pt x="32995" y="10082"/>
                  </a:lnTo>
                  <a:lnTo>
                    <a:pt x="32518" y="9165"/>
                  </a:lnTo>
                  <a:lnTo>
                    <a:pt x="32078" y="8725"/>
                  </a:lnTo>
                  <a:lnTo>
                    <a:pt x="32078" y="7332"/>
                  </a:lnTo>
                  <a:lnTo>
                    <a:pt x="31602" y="6892"/>
                  </a:lnTo>
                  <a:lnTo>
                    <a:pt x="31602" y="6416"/>
                  </a:lnTo>
                  <a:lnTo>
                    <a:pt x="31602" y="5499"/>
                  </a:lnTo>
                  <a:lnTo>
                    <a:pt x="31602" y="5059"/>
                  </a:lnTo>
                  <a:lnTo>
                    <a:pt x="30245" y="4583"/>
                  </a:lnTo>
                  <a:lnTo>
                    <a:pt x="29769" y="4583"/>
                  </a:lnTo>
                  <a:lnTo>
                    <a:pt x="28852" y="3666"/>
                  </a:lnTo>
                  <a:lnTo>
                    <a:pt x="28852" y="3226"/>
                  </a:lnTo>
                  <a:lnTo>
                    <a:pt x="28852" y="2310"/>
                  </a:lnTo>
                  <a:lnTo>
                    <a:pt x="28412" y="1833"/>
                  </a:lnTo>
                  <a:lnTo>
                    <a:pt x="28412" y="1393"/>
                  </a:lnTo>
                  <a:lnTo>
                    <a:pt x="27936" y="477"/>
                  </a:lnTo>
                  <a:lnTo>
                    <a:pt x="2701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48" name="Google Shape;948;p56"/>
            <p:cNvSpPr/>
            <p:nvPr/>
          </p:nvSpPr>
          <p:spPr>
            <a:xfrm>
              <a:off x="6552909" y="4321579"/>
              <a:ext cx="117878" cy="73672"/>
            </a:xfrm>
            <a:custGeom>
              <a:avLst/>
              <a:gdLst/>
              <a:ahLst/>
              <a:cxnLst/>
              <a:rect l="l" t="t" r="r" b="b"/>
              <a:pathLst>
                <a:path w="7333" h="4583" extrusionOk="0">
                  <a:moveTo>
                    <a:pt x="917" y="0"/>
                  </a:moveTo>
                  <a:lnTo>
                    <a:pt x="0" y="440"/>
                  </a:lnTo>
                  <a:lnTo>
                    <a:pt x="477" y="917"/>
                  </a:lnTo>
                  <a:lnTo>
                    <a:pt x="1833" y="917"/>
                  </a:lnTo>
                  <a:lnTo>
                    <a:pt x="2310" y="1357"/>
                  </a:lnTo>
                  <a:lnTo>
                    <a:pt x="3666" y="1833"/>
                  </a:lnTo>
                  <a:lnTo>
                    <a:pt x="4143" y="2273"/>
                  </a:lnTo>
                  <a:lnTo>
                    <a:pt x="5059" y="2750"/>
                  </a:lnTo>
                  <a:lnTo>
                    <a:pt x="5499" y="3190"/>
                  </a:lnTo>
                  <a:lnTo>
                    <a:pt x="5976" y="3666"/>
                  </a:lnTo>
                  <a:lnTo>
                    <a:pt x="6892" y="4583"/>
                  </a:lnTo>
                  <a:lnTo>
                    <a:pt x="7332" y="4583"/>
                  </a:lnTo>
                  <a:lnTo>
                    <a:pt x="6892" y="3666"/>
                  </a:lnTo>
                  <a:lnTo>
                    <a:pt x="6416" y="3190"/>
                  </a:lnTo>
                  <a:lnTo>
                    <a:pt x="5976" y="2750"/>
                  </a:lnTo>
                  <a:lnTo>
                    <a:pt x="5976" y="2273"/>
                  </a:lnTo>
                  <a:lnTo>
                    <a:pt x="5499" y="1833"/>
                  </a:lnTo>
                  <a:lnTo>
                    <a:pt x="5059" y="1833"/>
                  </a:lnTo>
                  <a:lnTo>
                    <a:pt x="4583" y="1357"/>
                  </a:lnTo>
                  <a:lnTo>
                    <a:pt x="3226" y="917"/>
                  </a:lnTo>
                  <a:lnTo>
                    <a:pt x="2310" y="917"/>
                  </a:lnTo>
                  <a:lnTo>
                    <a:pt x="1833" y="440"/>
                  </a:lnTo>
                  <a:lnTo>
                    <a:pt x="139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49" name="Google Shape;949;p56"/>
            <p:cNvSpPr/>
            <p:nvPr/>
          </p:nvSpPr>
          <p:spPr>
            <a:xfrm>
              <a:off x="6059648" y="1779864"/>
              <a:ext cx="36555" cy="44222"/>
            </a:xfrm>
            <a:custGeom>
              <a:avLst/>
              <a:gdLst/>
              <a:ahLst/>
              <a:cxnLst/>
              <a:rect l="l" t="t" r="r" b="b"/>
              <a:pathLst>
                <a:path w="2274" h="2751" extrusionOk="0">
                  <a:moveTo>
                    <a:pt x="1357" y="1"/>
                  </a:moveTo>
                  <a:lnTo>
                    <a:pt x="1357" y="477"/>
                  </a:lnTo>
                  <a:lnTo>
                    <a:pt x="441" y="477"/>
                  </a:lnTo>
                  <a:lnTo>
                    <a:pt x="441" y="917"/>
                  </a:lnTo>
                  <a:lnTo>
                    <a:pt x="441" y="1394"/>
                  </a:lnTo>
                  <a:lnTo>
                    <a:pt x="1" y="1834"/>
                  </a:lnTo>
                  <a:lnTo>
                    <a:pt x="441" y="2310"/>
                  </a:lnTo>
                  <a:lnTo>
                    <a:pt x="441" y="2750"/>
                  </a:lnTo>
                  <a:lnTo>
                    <a:pt x="917" y="2310"/>
                  </a:lnTo>
                  <a:lnTo>
                    <a:pt x="917" y="1834"/>
                  </a:lnTo>
                  <a:lnTo>
                    <a:pt x="1834" y="1834"/>
                  </a:lnTo>
                  <a:lnTo>
                    <a:pt x="2274" y="477"/>
                  </a:lnTo>
                  <a:lnTo>
                    <a:pt x="183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50" name="Google Shape;950;p56"/>
            <p:cNvSpPr/>
            <p:nvPr/>
          </p:nvSpPr>
          <p:spPr>
            <a:xfrm>
              <a:off x="5543994" y="1595999"/>
              <a:ext cx="950000" cy="1141518"/>
            </a:xfrm>
            <a:custGeom>
              <a:avLst/>
              <a:gdLst/>
              <a:ahLst/>
              <a:cxnLst/>
              <a:rect l="l" t="t" r="r" b="b"/>
              <a:pathLst>
                <a:path w="59098" h="71012" extrusionOk="0">
                  <a:moveTo>
                    <a:pt x="52242" y="1"/>
                  </a:moveTo>
                  <a:lnTo>
                    <a:pt x="51325" y="1357"/>
                  </a:lnTo>
                  <a:lnTo>
                    <a:pt x="51325" y="1834"/>
                  </a:lnTo>
                  <a:lnTo>
                    <a:pt x="49932" y="2274"/>
                  </a:lnTo>
                  <a:lnTo>
                    <a:pt x="50409" y="3667"/>
                  </a:lnTo>
                  <a:lnTo>
                    <a:pt x="50409" y="4107"/>
                  </a:lnTo>
                  <a:lnTo>
                    <a:pt x="49932" y="3667"/>
                  </a:lnTo>
                  <a:lnTo>
                    <a:pt x="49932" y="3190"/>
                  </a:lnTo>
                  <a:lnTo>
                    <a:pt x="49016" y="2750"/>
                  </a:lnTo>
                  <a:lnTo>
                    <a:pt x="49016" y="2274"/>
                  </a:lnTo>
                  <a:lnTo>
                    <a:pt x="49016" y="1834"/>
                  </a:lnTo>
                  <a:lnTo>
                    <a:pt x="49016" y="1357"/>
                  </a:lnTo>
                  <a:lnTo>
                    <a:pt x="48576" y="1357"/>
                  </a:lnTo>
                  <a:lnTo>
                    <a:pt x="48576" y="1834"/>
                  </a:lnTo>
                  <a:lnTo>
                    <a:pt x="48576" y="2274"/>
                  </a:lnTo>
                  <a:lnTo>
                    <a:pt x="48099" y="3667"/>
                  </a:lnTo>
                  <a:lnTo>
                    <a:pt x="47659" y="4583"/>
                  </a:lnTo>
                  <a:lnTo>
                    <a:pt x="47659" y="5500"/>
                  </a:lnTo>
                  <a:lnTo>
                    <a:pt x="47183" y="5023"/>
                  </a:lnTo>
                  <a:lnTo>
                    <a:pt x="47183" y="4583"/>
                  </a:lnTo>
                  <a:lnTo>
                    <a:pt x="47183" y="3667"/>
                  </a:lnTo>
                  <a:lnTo>
                    <a:pt x="48099" y="2750"/>
                  </a:lnTo>
                  <a:lnTo>
                    <a:pt x="48099" y="2274"/>
                  </a:lnTo>
                  <a:lnTo>
                    <a:pt x="48576" y="1357"/>
                  </a:lnTo>
                  <a:lnTo>
                    <a:pt x="49016" y="917"/>
                  </a:lnTo>
                  <a:lnTo>
                    <a:pt x="48576" y="441"/>
                  </a:lnTo>
                  <a:lnTo>
                    <a:pt x="47183" y="1357"/>
                  </a:lnTo>
                  <a:lnTo>
                    <a:pt x="46743" y="917"/>
                  </a:lnTo>
                  <a:lnTo>
                    <a:pt x="46266" y="1834"/>
                  </a:lnTo>
                  <a:lnTo>
                    <a:pt x="46266" y="2274"/>
                  </a:lnTo>
                  <a:lnTo>
                    <a:pt x="47183" y="2750"/>
                  </a:lnTo>
                  <a:lnTo>
                    <a:pt x="45826" y="3190"/>
                  </a:lnTo>
                  <a:lnTo>
                    <a:pt x="45350" y="2750"/>
                  </a:lnTo>
                  <a:lnTo>
                    <a:pt x="44910" y="3190"/>
                  </a:lnTo>
                  <a:lnTo>
                    <a:pt x="44910" y="4107"/>
                  </a:lnTo>
                  <a:lnTo>
                    <a:pt x="44433" y="4107"/>
                  </a:lnTo>
                  <a:lnTo>
                    <a:pt x="44910" y="4583"/>
                  </a:lnTo>
                  <a:lnTo>
                    <a:pt x="43993" y="5940"/>
                  </a:lnTo>
                  <a:lnTo>
                    <a:pt x="43517" y="4583"/>
                  </a:lnTo>
                  <a:lnTo>
                    <a:pt x="43077" y="5500"/>
                  </a:lnTo>
                  <a:lnTo>
                    <a:pt x="43077" y="5940"/>
                  </a:lnTo>
                  <a:lnTo>
                    <a:pt x="43077" y="6416"/>
                  </a:lnTo>
                  <a:lnTo>
                    <a:pt x="42600" y="6856"/>
                  </a:lnTo>
                  <a:lnTo>
                    <a:pt x="42160" y="6416"/>
                  </a:lnTo>
                  <a:lnTo>
                    <a:pt x="41684" y="6416"/>
                  </a:lnTo>
                  <a:lnTo>
                    <a:pt x="41684" y="6856"/>
                  </a:lnTo>
                  <a:lnTo>
                    <a:pt x="41244" y="6416"/>
                  </a:lnTo>
                  <a:lnTo>
                    <a:pt x="40767" y="6416"/>
                  </a:lnTo>
                  <a:lnTo>
                    <a:pt x="40327" y="6856"/>
                  </a:lnTo>
                  <a:lnTo>
                    <a:pt x="40327" y="7333"/>
                  </a:lnTo>
                  <a:lnTo>
                    <a:pt x="39851" y="7333"/>
                  </a:lnTo>
                  <a:lnTo>
                    <a:pt x="39411" y="8249"/>
                  </a:lnTo>
                  <a:lnTo>
                    <a:pt x="39411" y="9166"/>
                  </a:lnTo>
                  <a:lnTo>
                    <a:pt x="39851" y="9606"/>
                  </a:lnTo>
                  <a:lnTo>
                    <a:pt x="39851" y="10522"/>
                  </a:lnTo>
                  <a:lnTo>
                    <a:pt x="39411" y="10082"/>
                  </a:lnTo>
                  <a:lnTo>
                    <a:pt x="38934" y="9606"/>
                  </a:lnTo>
                  <a:lnTo>
                    <a:pt x="38494" y="9606"/>
                  </a:lnTo>
                  <a:lnTo>
                    <a:pt x="38018" y="10522"/>
                  </a:lnTo>
                  <a:lnTo>
                    <a:pt x="37101" y="9606"/>
                  </a:lnTo>
                  <a:lnTo>
                    <a:pt x="37101" y="10082"/>
                  </a:lnTo>
                  <a:lnTo>
                    <a:pt x="37101" y="10999"/>
                  </a:lnTo>
                  <a:lnTo>
                    <a:pt x="37578" y="11915"/>
                  </a:lnTo>
                  <a:lnTo>
                    <a:pt x="37578" y="12355"/>
                  </a:lnTo>
                  <a:lnTo>
                    <a:pt x="37101" y="12355"/>
                  </a:lnTo>
                  <a:lnTo>
                    <a:pt x="36661" y="10999"/>
                  </a:lnTo>
                  <a:lnTo>
                    <a:pt x="36661" y="12355"/>
                  </a:lnTo>
                  <a:lnTo>
                    <a:pt x="36185" y="13272"/>
                  </a:lnTo>
                  <a:lnTo>
                    <a:pt x="35745" y="12832"/>
                  </a:lnTo>
                  <a:lnTo>
                    <a:pt x="35745" y="11915"/>
                  </a:lnTo>
                  <a:lnTo>
                    <a:pt x="35268" y="12355"/>
                  </a:lnTo>
                  <a:lnTo>
                    <a:pt x="35268" y="13748"/>
                  </a:lnTo>
                  <a:lnTo>
                    <a:pt x="34352" y="13748"/>
                  </a:lnTo>
                  <a:lnTo>
                    <a:pt x="33912" y="14188"/>
                  </a:lnTo>
                  <a:lnTo>
                    <a:pt x="34352" y="14665"/>
                  </a:lnTo>
                  <a:lnTo>
                    <a:pt x="33912" y="15105"/>
                  </a:lnTo>
                  <a:lnTo>
                    <a:pt x="33435" y="16021"/>
                  </a:lnTo>
                  <a:lnTo>
                    <a:pt x="33435" y="16498"/>
                  </a:lnTo>
                  <a:lnTo>
                    <a:pt x="33912" y="16938"/>
                  </a:lnTo>
                  <a:lnTo>
                    <a:pt x="33435" y="17414"/>
                  </a:lnTo>
                  <a:lnTo>
                    <a:pt x="32079" y="17414"/>
                  </a:lnTo>
                  <a:lnTo>
                    <a:pt x="32079" y="16938"/>
                  </a:lnTo>
                  <a:lnTo>
                    <a:pt x="31602" y="17414"/>
                  </a:lnTo>
                  <a:lnTo>
                    <a:pt x="31602" y="17854"/>
                  </a:lnTo>
                  <a:lnTo>
                    <a:pt x="31602" y="18771"/>
                  </a:lnTo>
                  <a:lnTo>
                    <a:pt x="31602" y="19247"/>
                  </a:lnTo>
                  <a:lnTo>
                    <a:pt x="31162" y="20604"/>
                  </a:lnTo>
                  <a:lnTo>
                    <a:pt x="31162" y="19247"/>
                  </a:lnTo>
                  <a:lnTo>
                    <a:pt x="31162" y="18331"/>
                  </a:lnTo>
                  <a:lnTo>
                    <a:pt x="31162" y="17854"/>
                  </a:lnTo>
                  <a:lnTo>
                    <a:pt x="30686" y="18331"/>
                  </a:lnTo>
                  <a:lnTo>
                    <a:pt x="30246" y="18771"/>
                  </a:lnTo>
                  <a:lnTo>
                    <a:pt x="29769" y="18771"/>
                  </a:lnTo>
                  <a:lnTo>
                    <a:pt x="29329" y="19247"/>
                  </a:lnTo>
                  <a:lnTo>
                    <a:pt x="29769" y="19247"/>
                  </a:lnTo>
                  <a:lnTo>
                    <a:pt x="30246" y="19687"/>
                  </a:lnTo>
                  <a:lnTo>
                    <a:pt x="30246" y="20164"/>
                  </a:lnTo>
                  <a:lnTo>
                    <a:pt x="29769" y="19687"/>
                  </a:lnTo>
                  <a:lnTo>
                    <a:pt x="29329" y="20164"/>
                  </a:lnTo>
                  <a:lnTo>
                    <a:pt x="28853" y="19687"/>
                  </a:lnTo>
                  <a:lnTo>
                    <a:pt x="27936" y="19687"/>
                  </a:lnTo>
                  <a:lnTo>
                    <a:pt x="28413" y="20604"/>
                  </a:lnTo>
                  <a:lnTo>
                    <a:pt x="27936" y="21080"/>
                  </a:lnTo>
                  <a:lnTo>
                    <a:pt x="29329" y="20604"/>
                  </a:lnTo>
                  <a:lnTo>
                    <a:pt x="29769" y="21080"/>
                  </a:lnTo>
                  <a:lnTo>
                    <a:pt x="29769" y="21520"/>
                  </a:lnTo>
                  <a:lnTo>
                    <a:pt x="28413" y="21520"/>
                  </a:lnTo>
                  <a:lnTo>
                    <a:pt x="27936" y="21997"/>
                  </a:lnTo>
                  <a:lnTo>
                    <a:pt x="27936" y="22437"/>
                  </a:lnTo>
                  <a:lnTo>
                    <a:pt x="28853" y="22437"/>
                  </a:lnTo>
                  <a:lnTo>
                    <a:pt x="28853" y="23353"/>
                  </a:lnTo>
                  <a:lnTo>
                    <a:pt x="28413" y="23353"/>
                  </a:lnTo>
                  <a:lnTo>
                    <a:pt x="27936" y="23830"/>
                  </a:lnTo>
                  <a:lnTo>
                    <a:pt x="27496" y="24270"/>
                  </a:lnTo>
                  <a:lnTo>
                    <a:pt x="27020" y="24746"/>
                  </a:lnTo>
                  <a:lnTo>
                    <a:pt x="26103" y="24270"/>
                  </a:lnTo>
                  <a:lnTo>
                    <a:pt x="25663" y="24746"/>
                  </a:lnTo>
                  <a:lnTo>
                    <a:pt x="25663" y="25186"/>
                  </a:lnTo>
                  <a:lnTo>
                    <a:pt x="25663" y="25663"/>
                  </a:lnTo>
                  <a:lnTo>
                    <a:pt x="25187" y="25663"/>
                  </a:lnTo>
                  <a:lnTo>
                    <a:pt x="24747" y="26103"/>
                  </a:lnTo>
                  <a:lnTo>
                    <a:pt x="25187" y="26579"/>
                  </a:lnTo>
                  <a:lnTo>
                    <a:pt x="24747" y="27496"/>
                  </a:lnTo>
                  <a:lnTo>
                    <a:pt x="23830" y="27496"/>
                  </a:lnTo>
                  <a:lnTo>
                    <a:pt x="24270" y="27936"/>
                  </a:lnTo>
                  <a:lnTo>
                    <a:pt x="24747" y="28412"/>
                  </a:lnTo>
                  <a:lnTo>
                    <a:pt x="25187" y="27936"/>
                  </a:lnTo>
                  <a:lnTo>
                    <a:pt x="25187" y="28852"/>
                  </a:lnTo>
                  <a:lnTo>
                    <a:pt x="23830" y="28852"/>
                  </a:lnTo>
                  <a:lnTo>
                    <a:pt x="23830" y="29329"/>
                  </a:lnTo>
                  <a:lnTo>
                    <a:pt x="24270" y="29769"/>
                  </a:lnTo>
                  <a:lnTo>
                    <a:pt x="23830" y="30245"/>
                  </a:lnTo>
                  <a:lnTo>
                    <a:pt x="23353" y="30245"/>
                  </a:lnTo>
                  <a:lnTo>
                    <a:pt x="22914" y="30685"/>
                  </a:lnTo>
                  <a:lnTo>
                    <a:pt x="22437" y="31162"/>
                  </a:lnTo>
                  <a:lnTo>
                    <a:pt x="22914" y="32078"/>
                  </a:lnTo>
                  <a:lnTo>
                    <a:pt x="22914" y="32518"/>
                  </a:lnTo>
                  <a:lnTo>
                    <a:pt x="22437" y="32995"/>
                  </a:lnTo>
                  <a:lnTo>
                    <a:pt x="21997" y="32518"/>
                  </a:lnTo>
                  <a:lnTo>
                    <a:pt x="21997" y="32078"/>
                  </a:lnTo>
                  <a:lnTo>
                    <a:pt x="21520" y="32995"/>
                  </a:lnTo>
                  <a:lnTo>
                    <a:pt x="21520" y="33435"/>
                  </a:lnTo>
                  <a:lnTo>
                    <a:pt x="22437" y="33435"/>
                  </a:lnTo>
                  <a:lnTo>
                    <a:pt x="22437" y="34351"/>
                  </a:lnTo>
                  <a:lnTo>
                    <a:pt x="21997" y="34828"/>
                  </a:lnTo>
                  <a:lnTo>
                    <a:pt x="21520" y="34828"/>
                  </a:lnTo>
                  <a:lnTo>
                    <a:pt x="21520" y="35744"/>
                  </a:lnTo>
                  <a:lnTo>
                    <a:pt x="21081" y="36184"/>
                  </a:lnTo>
                  <a:lnTo>
                    <a:pt x="20604" y="36661"/>
                  </a:lnTo>
                  <a:lnTo>
                    <a:pt x="20604" y="37101"/>
                  </a:lnTo>
                  <a:lnTo>
                    <a:pt x="21081" y="37101"/>
                  </a:lnTo>
                  <a:lnTo>
                    <a:pt x="21081" y="37577"/>
                  </a:lnTo>
                  <a:lnTo>
                    <a:pt x="21081" y="38017"/>
                  </a:lnTo>
                  <a:lnTo>
                    <a:pt x="20604" y="38494"/>
                  </a:lnTo>
                  <a:lnTo>
                    <a:pt x="19687" y="38017"/>
                  </a:lnTo>
                  <a:lnTo>
                    <a:pt x="19687" y="37577"/>
                  </a:lnTo>
                  <a:lnTo>
                    <a:pt x="19248" y="37101"/>
                  </a:lnTo>
                  <a:lnTo>
                    <a:pt x="18771" y="37577"/>
                  </a:lnTo>
                  <a:lnTo>
                    <a:pt x="18331" y="38017"/>
                  </a:lnTo>
                  <a:lnTo>
                    <a:pt x="16938" y="38017"/>
                  </a:lnTo>
                  <a:lnTo>
                    <a:pt x="16938" y="38934"/>
                  </a:lnTo>
                  <a:lnTo>
                    <a:pt x="16498" y="39850"/>
                  </a:lnTo>
                  <a:lnTo>
                    <a:pt x="16498" y="40767"/>
                  </a:lnTo>
                  <a:lnTo>
                    <a:pt x="15105" y="40767"/>
                  </a:lnTo>
                  <a:lnTo>
                    <a:pt x="15582" y="41243"/>
                  </a:lnTo>
                  <a:lnTo>
                    <a:pt x="15582" y="42160"/>
                  </a:lnTo>
                  <a:lnTo>
                    <a:pt x="15105" y="41683"/>
                  </a:lnTo>
                  <a:lnTo>
                    <a:pt x="14665" y="42160"/>
                  </a:lnTo>
                  <a:lnTo>
                    <a:pt x="13749" y="42600"/>
                  </a:lnTo>
                  <a:lnTo>
                    <a:pt x="13272" y="42160"/>
                  </a:lnTo>
                  <a:lnTo>
                    <a:pt x="12832" y="43077"/>
                  </a:lnTo>
                  <a:lnTo>
                    <a:pt x="12355" y="43516"/>
                  </a:lnTo>
                  <a:lnTo>
                    <a:pt x="11916" y="43516"/>
                  </a:lnTo>
                  <a:lnTo>
                    <a:pt x="11916" y="44433"/>
                  </a:lnTo>
                  <a:lnTo>
                    <a:pt x="11439" y="43993"/>
                  </a:lnTo>
                  <a:lnTo>
                    <a:pt x="10999" y="43993"/>
                  </a:lnTo>
                  <a:lnTo>
                    <a:pt x="11439" y="44433"/>
                  </a:lnTo>
                  <a:lnTo>
                    <a:pt x="11439" y="44910"/>
                  </a:lnTo>
                  <a:lnTo>
                    <a:pt x="10999" y="44910"/>
                  </a:lnTo>
                  <a:lnTo>
                    <a:pt x="10522" y="44433"/>
                  </a:lnTo>
                  <a:lnTo>
                    <a:pt x="10083" y="44910"/>
                  </a:lnTo>
                  <a:lnTo>
                    <a:pt x="9606" y="44910"/>
                  </a:lnTo>
                  <a:lnTo>
                    <a:pt x="9166" y="45349"/>
                  </a:lnTo>
                  <a:lnTo>
                    <a:pt x="8689" y="45349"/>
                  </a:lnTo>
                  <a:lnTo>
                    <a:pt x="8689" y="45826"/>
                  </a:lnTo>
                  <a:lnTo>
                    <a:pt x="9166" y="46743"/>
                  </a:lnTo>
                  <a:lnTo>
                    <a:pt x="8250" y="46743"/>
                  </a:lnTo>
                  <a:lnTo>
                    <a:pt x="7333" y="46266"/>
                  </a:lnTo>
                  <a:lnTo>
                    <a:pt x="6856" y="46266"/>
                  </a:lnTo>
                  <a:lnTo>
                    <a:pt x="6416" y="46743"/>
                  </a:lnTo>
                  <a:lnTo>
                    <a:pt x="6856" y="47182"/>
                  </a:lnTo>
                  <a:lnTo>
                    <a:pt x="6856" y="47659"/>
                  </a:lnTo>
                  <a:lnTo>
                    <a:pt x="5500" y="47659"/>
                  </a:lnTo>
                  <a:lnTo>
                    <a:pt x="5023" y="49015"/>
                  </a:lnTo>
                  <a:lnTo>
                    <a:pt x="5023" y="48099"/>
                  </a:lnTo>
                  <a:lnTo>
                    <a:pt x="4583" y="48099"/>
                  </a:lnTo>
                  <a:lnTo>
                    <a:pt x="4107" y="48576"/>
                  </a:lnTo>
                  <a:lnTo>
                    <a:pt x="3667" y="48099"/>
                  </a:lnTo>
                  <a:lnTo>
                    <a:pt x="2274" y="48099"/>
                  </a:lnTo>
                  <a:lnTo>
                    <a:pt x="2750" y="48576"/>
                  </a:lnTo>
                  <a:lnTo>
                    <a:pt x="2750" y="49015"/>
                  </a:lnTo>
                  <a:lnTo>
                    <a:pt x="3190" y="49492"/>
                  </a:lnTo>
                  <a:lnTo>
                    <a:pt x="3667" y="49492"/>
                  </a:lnTo>
                  <a:lnTo>
                    <a:pt x="3667" y="49932"/>
                  </a:lnTo>
                  <a:lnTo>
                    <a:pt x="3190" y="49932"/>
                  </a:lnTo>
                  <a:lnTo>
                    <a:pt x="2750" y="50409"/>
                  </a:lnTo>
                  <a:lnTo>
                    <a:pt x="1834" y="50409"/>
                  </a:lnTo>
                  <a:lnTo>
                    <a:pt x="1834" y="50848"/>
                  </a:lnTo>
                  <a:lnTo>
                    <a:pt x="2274" y="51765"/>
                  </a:lnTo>
                  <a:lnTo>
                    <a:pt x="2274" y="52242"/>
                  </a:lnTo>
                  <a:lnTo>
                    <a:pt x="1357" y="51765"/>
                  </a:lnTo>
                  <a:lnTo>
                    <a:pt x="1357" y="52242"/>
                  </a:lnTo>
                  <a:lnTo>
                    <a:pt x="1357" y="52681"/>
                  </a:lnTo>
                  <a:lnTo>
                    <a:pt x="1834" y="53598"/>
                  </a:lnTo>
                  <a:lnTo>
                    <a:pt x="2750" y="53598"/>
                  </a:lnTo>
                  <a:lnTo>
                    <a:pt x="2750" y="54075"/>
                  </a:lnTo>
                  <a:lnTo>
                    <a:pt x="2274" y="54075"/>
                  </a:lnTo>
                  <a:lnTo>
                    <a:pt x="1357" y="53598"/>
                  </a:lnTo>
                  <a:lnTo>
                    <a:pt x="1357" y="54075"/>
                  </a:lnTo>
                  <a:lnTo>
                    <a:pt x="1357" y="54515"/>
                  </a:lnTo>
                  <a:lnTo>
                    <a:pt x="1834" y="55431"/>
                  </a:lnTo>
                  <a:lnTo>
                    <a:pt x="2750" y="55908"/>
                  </a:lnTo>
                  <a:lnTo>
                    <a:pt x="1834" y="56348"/>
                  </a:lnTo>
                  <a:lnTo>
                    <a:pt x="1357" y="55908"/>
                  </a:lnTo>
                  <a:lnTo>
                    <a:pt x="917" y="56348"/>
                  </a:lnTo>
                  <a:lnTo>
                    <a:pt x="917" y="56824"/>
                  </a:lnTo>
                  <a:lnTo>
                    <a:pt x="2274" y="57264"/>
                  </a:lnTo>
                  <a:lnTo>
                    <a:pt x="1834" y="57264"/>
                  </a:lnTo>
                  <a:lnTo>
                    <a:pt x="1357" y="57741"/>
                  </a:lnTo>
                  <a:lnTo>
                    <a:pt x="1357" y="58181"/>
                  </a:lnTo>
                  <a:lnTo>
                    <a:pt x="1834" y="58657"/>
                  </a:lnTo>
                  <a:lnTo>
                    <a:pt x="2274" y="59097"/>
                  </a:lnTo>
                  <a:lnTo>
                    <a:pt x="3190" y="58657"/>
                  </a:lnTo>
                  <a:lnTo>
                    <a:pt x="4107" y="58181"/>
                  </a:lnTo>
                  <a:lnTo>
                    <a:pt x="3190" y="59574"/>
                  </a:lnTo>
                  <a:lnTo>
                    <a:pt x="2750" y="60014"/>
                  </a:lnTo>
                  <a:lnTo>
                    <a:pt x="2274" y="60490"/>
                  </a:lnTo>
                  <a:lnTo>
                    <a:pt x="3190" y="61407"/>
                  </a:lnTo>
                  <a:lnTo>
                    <a:pt x="2274" y="61407"/>
                  </a:lnTo>
                  <a:lnTo>
                    <a:pt x="1834" y="61847"/>
                  </a:lnTo>
                  <a:lnTo>
                    <a:pt x="1357" y="61407"/>
                  </a:lnTo>
                  <a:lnTo>
                    <a:pt x="917" y="61407"/>
                  </a:lnTo>
                  <a:lnTo>
                    <a:pt x="441" y="62323"/>
                  </a:lnTo>
                  <a:lnTo>
                    <a:pt x="441" y="62763"/>
                  </a:lnTo>
                  <a:lnTo>
                    <a:pt x="1" y="64156"/>
                  </a:lnTo>
                  <a:lnTo>
                    <a:pt x="441" y="64596"/>
                  </a:lnTo>
                  <a:lnTo>
                    <a:pt x="1357" y="62763"/>
                  </a:lnTo>
                  <a:lnTo>
                    <a:pt x="2274" y="62763"/>
                  </a:lnTo>
                  <a:lnTo>
                    <a:pt x="2750" y="63240"/>
                  </a:lnTo>
                  <a:lnTo>
                    <a:pt x="2750" y="64156"/>
                  </a:lnTo>
                  <a:lnTo>
                    <a:pt x="2274" y="64596"/>
                  </a:lnTo>
                  <a:lnTo>
                    <a:pt x="2274" y="65513"/>
                  </a:lnTo>
                  <a:lnTo>
                    <a:pt x="1834" y="65989"/>
                  </a:lnTo>
                  <a:lnTo>
                    <a:pt x="1834" y="65513"/>
                  </a:lnTo>
                  <a:lnTo>
                    <a:pt x="1357" y="65989"/>
                  </a:lnTo>
                  <a:lnTo>
                    <a:pt x="1357" y="66429"/>
                  </a:lnTo>
                  <a:lnTo>
                    <a:pt x="1357" y="67346"/>
                  </a:lnTo>
                  <a:lnTo>
                    <a:pt x="1357" y="67822"/>
                  </a:lnTo>
                  <a:lnTo>
                    <a:pt x="2274" y="68739"/>
                  </a:lnTo>
                  <a:lnTo>
                    <a:pt x="4107" y="69179"/>
                  </a:lnTo>
                  <a:lnTo>
                    <a:pt x="3190" y="70095"/>
                  </a:lnTo>
                  <a:lnTo>
                    <a:pt x="4107" y="70572"/>
                  </a:lnTo>
                  <a:lnTo>
                    <a:pt x="4583" y="70095"/>
                  </a:lnTo>
                  <a:lnTo>
                    <a:pt x="4583" y="71012"/>
                  </a:lnTo>
                  <a:lnTo>
                    <a:pt x="6856" y="71012"/>
                  </a:lnTo>
                  <a:lnTo>
                    <a:pt x="8250" y="70572"/>
                  </a:lnTo>
                  <a:lnTo>
                    <a:pt x="8250" y="71012"/>
                  </a:lnTo>
                  <a:lnTo>
                    <a:pt x="9166" y="70095"/>
                  </a:lnTo>
                  <a:lnTo>
                    <a:pt x="9606" y="69655"/>
                  </a:lnTo>
                  <a:lnTo>
                    <a:pt x="9606" y="68739"/>
                  </a:lnTo>
                  <a:lnTo>
                    <a:pt x="10522" y="68262"/>
                  </a:lnTo>
                  <a:lnTo>
                    <a:pt x="11916" y="67822"/>
                  </a:lnTo>
                  <a:lnTo>
                    <a:pt x="11916" y="67346"/>
                  </a:lnTo>
                  <a:lnTo>
                    <a:pt x="12355" y="66429"/>
                  </a:lnTo>
                  <a:lnTo>
                    <a:pt x="13272" y="66429"/>
                  </a:lnTo>
                  <a:lnTo>
                    <a:pt x="13272" y="66906"/>
                  </a:lnTo>
                  <a:lnTo>
                    <a:pt x="13749" y="67346"/>
                  </a:lnTo>
                  <a:lnTo>
                    <a:pt x="14665" y="66906"/>
                  </a:lnTo>
                  <a:lnTo>
                    <a:pt x="14665" y="65989"/>
                  </a:lnTo>
                  <a:lnTo>
                    <a:pt x="15582" y="65073"/>
                  </a:lnTo>
                  <a:lnTo>
                    <a:pt x="15582" y="63680"/>
                  </a:lnTo>
                  <a:lnTo>
                    <a:pt x="15105" y="63680"/>
                  </a:lnTo>
                  <a:lnTo>
                    <a:pt x="16021" y="62323"/>
                  </a:lnTo>
                  <a:lnTo>
                    <a:pt x="16498" y="61847"/>
                  </a:lnTo>
                  <a:lnTo>
                    <a:pt x="16938" y="61407"/>
                  </a:lnTo>
                  <a:lnTo>
                    <a:pt x="17415" y="61407"/>
                  </a:lnTo>
                  <a:lnTo>
                    <a:pt x="17415" y="62323"/>
                  </a:lnTo>
                  <a:lnTo>
                    <a:pt x="16938" y="62763"/>
                  </a:lnTo>
                  <a:lnTo>
                    <a:pt x="16498" y="62763"/>
                  </a:lnTo>
                  <a:lnTo>
                    <a:pt x="16498" y="63680"/>
                  </a:lnTo>
                  <a:lnTo>
                    <a:pt x="16938" y="63680"/>
                  </a:lnTo>
                  <a:lnTo>
                    <a:pt x="18331" y="64596"/>
                  </a:lnTo>
                  <a:lnTo>
                    <a:pt x="19248" y="63680"/>
                  </a:lnTo>
                  <a:lnTo>
                    <a:pt x="19248" y="63240"/>
                  </a:lnTo>
                  <a:lnTo>
                    <a:pt x="19687" y="62763"/>
                  </a:lnTo>
                  <a:lnTo>
                    <a:pt x="19687" y="62323"/>
                  </a:lnTo>
                  <a:lnTo>
                    <a:pt x="20164" y="61407"/>
                  </a:lnTo>
                  <a:lnTo>
                    <a:pt x="21081" y="61407"/>
                  </a:lnTo>
                  <a:lnTo>
                    <a:pt x="21520" y="60014"/>
                  </a:lnTo>
                  <a:lnTo>
                    <a:pt x="21520" y="58657"/>
                  </a:lnTo>
                  <a:lnTo>
                    <a:pt x="21520" y="58181"/>
                  </a:lnTo>
                  <a:lnTo>
                    <a:pt x="21520" y="57741"/>
                  </a:lnTo>
                  <a:lnTo>
                    <a:pt x="21081" y="56824"/>
                  </a:lnTo>
                  <a:lnTo>
                    <a:pt x="20604" y="56348"/>
                  </a:lnTo>
                  <a:lnTo>
                    <a:pt x="22437" y="54991"/>
                  </a:lnTo>
                  <a:lnTo>
                    <a:pt x="21997" y="54515"/>
                  </a:lnTo>
                  <a:lnTo>
                    <a:pt x="21997" y="53598"/>
                  </a:lnTo>
                  <a:lnTo>
                    <a:pt x="21997" y="53158"/>
                  </a:lnTo>
                  <a:lnTo>
                    <a:pt x="21520" y="52681"/>
                  </a:lnTo>
                  <a:lnTo>
                    <a:pt x="21081" y="52242"/>
                  </a:lnTo>
                  <a:lnTo>
                    <a:pt x="21081" y="51765"/>
                  </a:lnTo>
                  <a:lnTo>
                    <a:pt x="21081" y="51325"/>
                  </a:lnTo>
                  <a:lnTo>
                    <a:pt x="21520" y="50409"/>
                  </a:lnTo>
                  <a:lnTo>
                    <a:pt x="21520" y="49492"/>
                  </a:lnTo>
                  <a:lnTo>
                    <a:pt x="21081" y="48576"/>
                  </a:lnTo>
                  <a:lnTo>
                    <a:pt x="20604" y="48099"/>
                  </a:lnTo>
                  <a:lnTo>
                    <a:pt x="20604" y="47659"/>
                  </a:lnTo>
                  <a:lnTo>
                    <a:pt x="20604" y="46743"/>
                  </a:lnTo>
                  <a:lnTo>
                    <a:pt x="21081" y="46266"/>
                  </a:lnTo>
                  <a:lnTo>
                    <a:pt x="21081" y="45349"/>
                  </a:lnTo>
                  <a:lnTo>
                    <a:pt x="21081" y="44433"/>
                  </a:lnTo>
                  <a:lnTo>
                    <a:pt x="21081" y="43516"/>
                  </a:lnTo>
                  <a:lnTo>
                    <a:pt x="21520" y="42160"/>
                  </a:lnTo>
                  <a:lnTo>
                    <a:pt x="21997" y="41683"/>
                  </a:lnTo>
                  <a:lnTo>
                    <a:pt x="22914" y="41243"/>
                  </a:lnTo>
                  <a:lnTo>
                    <a:pt x="22914" y="41683"/>
                  </a:lnTo>
                  <a:lnTo>
                    <a:pt x="23353" y="41683"/>
                  </a:lnTo>
                  <a:lnTo>
                    <a:pt x="23830" y="41243"/>
                  </a:lnTo>
                  <a:lnTo>
                    <a:pt x="24270" y="40767"/>
                  </a:lnTo>
                  <a:lnTo>
                    <a:pt x="25663" y="40767"/>
                  </a:lnTo>
                  <a:lnTo>
                    <a:pt x="26103" y="39850"/>
                  </a:lnTo>
                  <a:lnTo>
                    <a:pt x="25663" y="38934"/>
                  </a:lnTo>
                  <a:lnTo>
                    <a:pt x="25663" y="38494"/>
                  </a:lnTo>
                  <a:lnTo>
                    <a:pt x="25663" y="38017"/>
                  </a:lnTo>
                  <a:lnTo>
                    <a:pt x="24747" y="37101"/>
                  </a:lnTo>
                  <a:lnTo>
                    <a:pt x="25187" y="36661"/>
                  </a:lnTo>
                  <a:lnTo>
                    <a:pt x="26103" y="36184"/>
                  </a:lnTo>
                  <a:lnTo>
                    <a:pt x="26103" y="35744"/>
                  </a:lnTo>
                  <a:lnTo>
                    <a:pt x="26580" y="33911"/>
                  </a:lnTo>
                  <a:lnTo>
                    <a:pt x="26580" y="33435"/>
                  </a:lnTo>
                  <a:lnTo>
                    <a:pt x="26580" y="32995"/>
                  </a:lnTo>
                  <a:lnTo>
                    <a:pt x="26580" y="32078"/>
                  </a:lnTo>
                  <a:lnTo>
                    <a:pt x="27020" y="31602"/>
                  </a:lnTo>
                  <a:lnTo>
                    <a:pt x="27496" y="30685"/>
                  </a:lnTo>
                  <a:lnTo>
                    <a:pt x="27496" y="29329"/>
                  </a:lnTo>
                  <a:lnTo>
                    <a:pt x="28413" y="28852"/>
                  </a:lnTo>
                  <a:lnTo>
                    <a:pt x="29329" y="28412"/>
                  </a:lnTo>
                  <a:lnTo>
                    <a:pt x="29769" y="27936"/>
                  </a:lnTo>
                  <a:lnTo>
                    <a:pt x="29769" y="27496"/>
                  </a:lnTo>
                  <a:lnTo>
                    <a:pt x="29769" y="26579"/>
                  </a:lnTo>
                  <a:lnTo>
                    <a:pt x="30686" y="25663"/>
                  </a:lnTo>
                  <a:lnTo>
                    <a:pt x="31602" y="24746"/>
                  </a:lnTo>
                  <a:lnTo>
                    <a:pt x="31602" y="24270"/>
                  </a:lnTo>
                  <a:lnTo>
                    <a:pt x="32079" y="23830"/>
                  </a:lnTo>
                  <a:lnTo>
                    <a:pt x="31162" y="22913"/>
                  </a:lnTo>
                  <a:lnTo>
                    <a:pt x="30686" y="22437"/>
                  </a:lnTo>
                  <a:lnTo>
                    <a:pt x="31162" y="21997"/>
                  </a:lnTo>
                  <a:lnTo>
                    <a:pt x="31602" y="21520"/>
                  </a:lnTo>
                  <a:lnTo>
                    <a:pt x="32995" y="20164"/>
                  </a:lnTo>
                  <a:lnTo>
                    <a:pt x="32995" y="19687"/>
                  </a:lnTo>
                  <a:lnTo>
                    <a:pt x="33435" y="18771"/>
                  </a:lnTo>
                  <a:lnTo>
                    <a:pt x="33912" y="18771"/>
                  </a:lnTo>
                  <a:lnTo>
                    <a:pt x="35268" y="19247"/>
                  </a:lnTo>
                  <a:lnTo>
                    <a:pt x="35745" y="19247"/>
                  </a:lnTo>
                  <a:lnTo>
                    <a:pt x="35268" y="18771"/>
                  </a:lnTo>
                  <a:lnTo>
                    <a:pt x="35268" y="17854"/>
                  </a:lnTo>
                  <a:lnTo>
                    <a:pt x="36185" y="16938"/>
                  </a:lnTo>
                  <a:lnTo>
                    <a:pt x="36661" y="16938"/>
                  </a:lnTo>
                  <a:lnTo>
                    <a:pt x="37101" y="17414"/>
                  </a:lnTo>
                  <a:lnTo>
                    <a:pt x="37578" y="17414"/>
                  </a:lnTo>
                  <a:lnTo>
                    <a:pt x="37578" y="16938"/>
                  </a:lnTo>
                  <a:lnTo>
                    <a:pt x="37578" y="15581"/>
                  </a:lnTo>
                  <a:lnTo>
                    <a:pt x="38934" y="16021"/>
                  </a:lnTo>
                  <a:lnTo>
                    <a:pt x="38494" y="15581"/>
                  </a:lnTo>
                  <a:lnTo>
                    <a:pt x="38494" y="14665"/>
                  </a:lnTo>
                  <a:lnTo>
                    <a:pt x="38494" y="13748"/>
                  </a:lnTo>
                  <a:lnTo>
                    <a:pt x="39851" y="13748"/>
                  </a:lnTo>
                  <a:lnTo>
                    <a:pt x="39411" y="12832"/>
                  </a:lnTo>
                  <a:lnTo>
                    <a:pt x="39851" y="11915"/>
                  </a:lnTo>
                  <a:lnTo>
                    <a:pt x="40327" y="11915"/>
                  </a:lnTo>
                  <a:lnTo>
                    <a:pt x="41244" y="12355"/>
                  </a:lnTo>
                  <a:lnTo>
                    <a:pt x="42160" y="12832"/>
                  </a:lnTo>
                  <a:lnTo>
                    <a:pt x="42160" y="13272"/>
                  </a:lnTo>
                  <a:lnTo>
                    <a:pt x="42600" y="14188"/>
                  </a:lnTo>
                  <a:lnTo>
                    <a:pt x="43517" y="14188"/>
                  </a:lnTo>
                  <a:lnTo>
                    <a:pt x="43993" y="14665"/>
                  </a:lnTo>
                  <a:lnTo>
                    <a:pt x="45826" y="14665"/>
                  </a:lnTo>
                  <a:lnTo>
                    <a:pt x="46266" y="13748"/>
                  </a:lnTo>
                  <a:lnTo>
                    <a:pt x="46743" y="13748"/>
                  </a:lnTo>
                  <a:lnTo>
                    <a:pt x="47183" y="14665"/>
                  </a:lnTo>
                  <a:lnTo>
                    <a:pt x="48099" y="14188"/>
                  </a:lnTo>
                  <a:lnTo>
                    <a:pt x="48576" y="14188"/>
                  </a:lnTo>
                  <a:lnTo>
                    <a:pt x="48576" y="13748"/>
                  </a:lnTo>
                  <a:lnTo>
                    <a:pt x="49016" y="12832"/>
                  </a:lnTo>
                  <a:lnTo>
                    <a:pt x="49492" y="12355"/>
                  </a:lnTo>
                  <a:lnTo>
                    <a:pt x="49492" y="11915"/>
                  </a:lnTo>
                  <a:lnTo>
                    <a:pt x="49492" y="11439"/>
                  </a:lnTo>
                  <a:lnTo>
                    <a:pt x="49492" y="10999"/>
                  </a:lnTo>
                  <a:lnTo>
                    <a:pt x="49932" y="9606"/>
                  </a:lnTo>
                  <a:lnTo>
                    <a:pt x="49492" y="7773"/>
                  </a:lnTo>
                  <a:lnTo>
                    <a:pt x="49932" y="7333"/>
                  </a:lnTo>
                  <a:lnTo>
                    <a:pt x="50849" y="7333"/>
                  </a:lnTo>
                  <a:lnTo>
                    <a:pt x="51765" y="6416"/>
                  </a:lnTo>
                  <a:lnTo>
                    <a:pt x="52242" y="5940"/>
                  </a:lnTo>
                  <a:lnTo>
                    <a:pt x="53158" y="5940"/>
                  </a:lnTo>
                  <a:lnTo>
                    <a:pt x="52682" y="7333"/>
                  </a:lnTo>
                  <a:lnTo>
                    <a:pt x="54515" y="7333"/>
                  </a:lnTo>
                  <a:lnTo>
                    <a:pt x="54991" y="7773"/>
                  </a:lnTo>
                  <a:lnTo>
                    <a:pt x="55431" y="8249"/>
                  </a:lnTo>
                  <a:lnTo>
                    <a:pt x="55431" y="8689"/>
                  </a:lnTo>
                  <a:lnTo>
                    <a:pt x="54991" y="9606"/>
                  </a:lnTo>
                  <a:lnTo>
                    <a:pt x="55431" y="10522"/>
                  </a:lnTo>
                  <a:lnTo>
                    <a:pt x="55431" y="10999"/>
                  </a:lnTo>
                  <a:lnTo>
                    <a:pt x="55431" y="11439"/>
                  </a:lnTo>
                  <a:lnTo>
                    <a:pt x="55431" y="11915"/>
                  </a:lnTo>
                  <a:lnTo>
                    <a:pt x="55908" y="11915"/>
                  </a:lnTo>
                  <a:lnTo>
                    <a:pt x="55908" y="10082"/>
                  </a:lnTo>
                  <a:lnTo>
                    <a:pt x="56348" y="8689"/>
                  </a:lnTo>
                  <a:lnTo>
                    <a:pt x="57741" y="8249"/>
                  </a:lnTo>
                  <a:lnTo>
                    <a:pt x="58657" y="7773"/>
                  </a:lnTo>
                  <a:lnTo>
                    <a:pt x="59097" y="5940"/>
                  </a:lnTo>
                  <a:lnTo>
                    <a:pt x="58657" y="5940"/>
                  </a:lnTo>
                  <a:lnTo>
                    <a:pt x="57741" y="6416"/>
                  </a:lnTo>
                  <a:lnTo>
                    <a:pt x="57264" y="6416"/>
                  </a:lnTo>
                  <a:lnTo>
                    <a:pt x="57741" y="5940"/>
                  </a:lnTo>
                  <a:lnTo>
                    <a:pt x="57741" y="4583"/>
                  </a:lnTo>
                  <a:lnTo>
                    <a:pt x="57264" y="4107"/>
                  </a:lnTo>
                  <a:lnTo>
                    <a:pt x="57741" y="4107"/>
                  </a:lnTo>
                  <a:lnTo>
                    <a:pt x="58181" y="3667"/>
                  </a:lnTo>
                  <a:lnTo>
                    <a:pt x="58181" y="3190"/>
                  </a:lnTo>
                  <a:lnTo>
                    <a:pt x="58181" y="2750"/>
                  </a:lnTo>
                  <a:lnTo>
                    <a:pt x="57741" y="2750"/>
                  </a:lnTo>
                  <a:lnTo>
                    <a:pt x="57741" y="2274"/>
                  </a:lnTo>
                  <a:lnTo>
                    <a:pt x="56824" y="2274"/>
                  </a:lnTo>
                  <a:lnTo>
                    <a:pt x="55908" y="2750"/>
                  </a:lnTo>
                  <a:lnTo>
                    <a:pt x="55431" y="1834"/>
                  </a:lnTo>
                  <a:lnTo>
                    <a:pt x="54515" y="1834"/>
                  </a:lnTo>
                  <a:lnTo>
                    <a:pt x="54075" y="1357"/>
                  </a:lnTo>
                  <a:lnTo>
                    <a:pt x="53158" y="2750"/>
                  </a:lnTo>
                  <a:lnTo>
                    <a:pt x="53158" y="3190"/>
                  </a:lnTo>
                  <a:lnTo>
                    <a:pt x="52682" y="3667"/>
                  </a:lnTo>
                  <a:lnTo>
                    <a:pt x="52242" y="2750"/>
                  </a:lnTo>
                  <a:lnTo>
                    <a:pt x="52242" y="2274"/>
                  </a:lnTo>
                  <a:lnTo>
                    <a:pt x="52682" y="1834"/>
                  </a:lnTo>
                  <a:lnTo>
                    <a:pt x="52682" y="1357"/>
                  </a:lnTo>
                  <a:lnTo>
                    <a:pt x="5268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51" name="Google Shape;951;p56"/>
            <p:cNvSpPr/>
            <p:nvPr/>
          </p:nvSpPr>
          <p:spPr>
            <a:xfrm>
              <a:off x="5823924" y="2634379"/>
              <a:ext cx="29482" cy="29482"/>
            </a:xfrm>
            <a:custGeom>
              <a:avLst/>
              <a:gdLst/>
              <a:ahLst/>
              <a:cxnLst/>
              <a:rect l="l" t="t" r="r" b="b"/>
              <a:pathLst>
                <a:path w="1834" h="1834" extrusionOk="0">
                  <a:moveTo>
                    <a:pt x="917" y="0"/>
                  </a:moveTo>
                  <a:lnTo>
                    <a:pt x="1" y="917"/>
                  </a:lnTo>
                  <a:lnTo>
                    <a:pt x="917" y="917"/>
                  </a:lnTo>
                  <a:lnTo>
                    <a:pt x="917" y="1393"/>
                  </a:lnTo>
                  <a:lnTo>
                    <a:pt x="1357" y="1833"/>
                  </a:lnTo>
                  <a:lnTo>
                    <a:pt x="1834" y="1393"/>
                  </a:lnTo>
                  <a:lnTo>
                    <a:pt x="1357" y="917"/>
                  </a:lnTo>
                  <a:lnTo>
                    <a:pt x="1357" y="477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52" name="Google Shape;952;p56"/>
            <p:cNvSpPr/>
            <p:nvPr/>
          </p:nvSpPr>
          <p:spPr>
            <a:xfrm>
              <a:off x="5823924" y="2649104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53" name="Google Shape;953;p56"/>
            <p:cNvSpPr/>
            <p:nvPr/>
          </p:nvSpPr>
          <p:spPr>
            <a:xfrm>
              <a:off x="5823924" y="1816998"/>
              <a:ext cx="508002" cy="1163910"/>
            </a:xfrm>
            <a:custGeom>
              <a:avLst/>
              <a:gdLst/>
              <a:ahLst/>
              <a:cxnLst/>
              <a:rect l="l" t="t" r="r" b="b"/>
              <a:pathLst>
                <a:path w="31602" h="72405" extrusionOk="0">
                  <a:moveTo>
                    <a:pt x="21080" y="0"/>
                  </a:moveTo>
                  <a:lnTo>
                    <a:pt x="21080" y="917"/>
                  </a:lnTo>
                  <a:lnTo>
                    <a:pt x="21080" y="1833"/>
                  </a:lnTo>
                  <a:lnTo>
                    <a:pt x="21520" y="2273"/>
                  </a:lnTo>
                  <a:lnTo>
                    <a:pt x="20164" y="1833"/>
                  </a:lnTo>
                  <a:lnTo>
                    <a:pt x="20164" y="3190"/>
                  </a:lnTo>
                  <a:lnTo>
                    <a:pt x="20164" y="3666"/>
                  </a:lnTo>
                  <a:lnTo>
                    <a:pt x="19687" y="3666"/>
                  </a:lnTo>
                  <a:lnTo>
                    <a:pt x="18771" y="3190"/>
                  </a:lnTo>
                  <a:lnTo>
                    <a:pt x="17854" y="4106"/>
                  </a:lnTo>
                  <a:lnTo>
                    <a:pt x="17854" y="5023"/>
                  </a:lnTo>
                  <a:lnTo>
                    <a:pt x="18331" y="5499"/>
                  </a:lnTo>
                  <a:lnTo>
                    <a:pt x="17414" y="5499"/>
                  </a:lnTo>
                  <a:lnTo>
                    <a:pt x="16498" y="5023"/>
                  </a:lnTo>
                  <a:lnTo>
                    <a:pt x="16021" y="5023"/>
                  </a:lnTo>
                  <a:lnTo>
                    <a:pt x="15581" y="5939"/>
                  </a:lnTo>
                  <a:lnTo>
                    <a:pt x="15581" y="6416"/>
                  </a:lnTo>
                  <a:lnTo>
                    <a:pt x="14188" y="7772"/>
                  </a:lnTo>
                  <a:lnTo>
                    <a:pt x="13748" y="8249"/>
                  </a:lnTo>
                  <a:lnTo>
                    <a:pt x="13272" y="8689"/>
                  </a:lnTo>
                  <a:lnTo>
                    <a:pt x="13748" y="9165"/>
                  </a:lnTo>
                  <a:lnTo>
                    <a:pt x="14665" y="10082"/>
                  </a:lnTo>
                  <a:lnTo>
                    <a:pt x="14188" y="10522"/>
                  </a:lnTo>
                  <a:lnTo>
                    <a:pt x="14188" y="10998"/>
                  </a:lnTo>
                  <a:lnTo>
                    <a:pt x="13272" y="11915"/>
                  </a:lnTo>
                  <a:lnTo>
                    <a:pt x="12355" y="12831"/>
                  </a:lnTo>
                  <a:lnTo>
                    <a:pt x="12355" y="13748"/>
                  </a:lnTo>
                  <a:lnTo>
                    <a:pt x="12355" y="14188"/>
                  </a:lnTo>
                  <a:lnTo>
                    <a:pt x="11915" y="14664"/>
                  </a:lnTo>
                  <a:lnTo>
                    <a:pt x="10999" y="15104"/>
                  </a:lnTo>
                  <a:lnTo>
                    <a:pt x="10082" y="15581"/>
                  </a:lnTo>
                  <a:lnTo>
                    <a:pt x="10082" y="16937"/>
                  </a:lnTo>
                  <a:lnTo>
                    <a:pt x="9606" y="17854"/>
                  </a:lnTo>
                  <a:lnTo>
                    <a:pt x="9166" y="18330"/>
                  </a:lnTo>
                  <a:lnTo>
                    <a:pt x="9166" y="19247"/>
                  </a:lnTo>
                  <a:lnTo>
                    <a:pt x="9166" y="19687"/>
                  </a:lnTo>
                  <a:lnTo>
                    <a:pt x="9166" y="20163"/>
                  </a:lnTo>
                  <a:lnTo>
                    <a:pt x="8689" y="21996"/>
                  </a:lnTo>
                  <a:lnTo>
                    <a:pt x="8689" y="22436"/>
                  </a:lnTo>
                  <a:lnTo>
                    <a:pt x="7773" y="22913"/>
                  </a:lnTo>
                  <a:lnTo>
                    <a:pt x="7333" y="23353"/>
                  </a:lnTo>
                  <a:lnTo>
                    <a:pt x="8249" y="24269"/>
                  </a:lnTo>
                  <a:lnTo>
                    <a:pt x="8249" y="24746"/>
                  </a:lnTo>
                  <a:lnTo>
                    <a:pt x="8249" y="25186"/>
                  </a:lnTo>
                  <a:lnTo>
                    <a:pt x="8689" y="26102"/>
                  </a:lnTo>
                  <a:lnTo>
                    <a:pt x="8249" y="27019"/>
                  </a:lnTo>
                  <a:lnTo>
                    <a:pt x="6856" y="27019"/>
                  </a:lnTo>
                  <a:lnTo>
                    <a:pt x="6416" y="27495"/>
                  </a:lnTo>
                  <a:lnTo>
                    <a:pt x="5939" y="27935"/>
                  </a:lnTo>
                  <a:lnTo>
                    <a:pt x="5500" y="27935"/>
                  </a:lnTo>
                  <a:lnTo>
                    <a:pt x="5500" y="27495"/>
                  </a:lnTo>
                  <a:lnTo>
                    <a:pt x="4583" y="27935"/>
                  </a:lnTo>
                  <a:lnTo>
                    <a:pt x="4106" y="28412"/>
                  </a:lnTo>
                  <a:lnTo>
                    <a:pt x="3667" y="29768"/>
                  </a:lnTo>
                  <a:lnTo>
                    <a:pt x="3667" y="30685"/>
                  </a:lnTo>
                  <a:lnTo>
                    <a:pt x="3667" y="31601"/>
                  </a:lnTo>
                  <a:lnTo>
                    <a:pt x="3667" y="32518"/>
                  </a:lnTo>
                  <a:lnTo>
                    <a:pt x="3190" y="32995"/>
                  </a:lnTo>
                  <a:lnTo>
                    <a:pt x="3190" y="33911"/>
                  </a:lnTo>
                  <a:lnTo>
                    <a:pt x="3190" y="34351"/>
                  </a:lnTo>
                  <a:lnTo>
                    <a:pt x="3667" y="34828"/>
                  </a:lnTo>
                  <a:lnTo>
                    <a:pt x="4106" y="35744"/>
                  </a:lnTo>
                  <a:lnTo>
                    <a:pt x="4106" y="36661"/>
                  </a:lnTo>
                  <a:lnTo>
                    <a:pt x="3667" y="37577"/>
                  </a:lnTo>
                  <a:lnTo>
                    <a:pt x="3667" y="38017"/>
                  </a:lnTo>
                  <a:lnTo>
                    <a:pt x="3667" y="38494"/>
                  </a:lnTo>
                  <a:lnTo>
                    <a:pt x="4106" y="38933"/>
                  </a:lnTo>
                  <a:lnTo>
                    <a:pt x="4583" y="39410"/>
                  </a:lnTo>
                  <a:lnTo>
                    <a:pt x="4583" y="39850"/>
                  </a:lnTo>
                  <a:lnTo>
                    <a:pt x="4583" y="40767"/>
                  </a:lnTo>
                  <a:lnTo>
                    <a:pt x="5023" y="41243"/>
                  </a:lnTo>
                  <a:lnTo>
                    <a:pt x="3190" y="42600"/>
                  </a:lnTo>
                  <a:lnTo>
                    <a:pt x="3667" y="43076"/>
                  </a:lnTo>
                  <a:lnTo>
                    <a:pt x="4106" y="43993"/>
                  </a:lnTo>
                  <a:lnTo>
                    <a:pt x="4106" y="44433"/>
                  </a:lnTo>
                  <a:lnTo>
                    <a:pt x="4106" y="44909"/>
                  </a:lnTo>
                  <a:lnTo>
                    <a:pt x="4106" y="46266"/>
                  </a:lnTo>
                  <a:lnTo>
                    <a:pt x="3667" y="47659"/>
                  </a:lnTo>
                  <a:lnTo>
                    <a:pt x="2750" y="47659"/>
                  </a:lnTo>
                  <a:lnTo>
                    <a:pt x="2273" y="48575"/>
                  </a:lnTo>
                  <a:lnTo>
                    <a:pt x="2273" y="49015"/>
                  </a:lnTo>
                  <a:lnTo>
                    <a:pt x="1834" y="49492"/>
                  </a:lnTo>
                  <a:lnTo>
                    <a:pt x="1834" y="49932"/>
                  </a:lnTo>
                  <a:lnTo>
                    <a:pt x="917" y="50848"/>
                  </a:lnTo>
                  <a:lnTo>
                    <a:pt x="1357" y="51325"/>
                  </a:lnTo>
                  <a:lnTo>
                    <a:pt x="1357" y="51765"/>
                  </a:lnTo>
                  <a:lnTo>
                    <a:pt x="1834" y="52241"/>
                  </a:lnTo>
                  <a:lnTo>
                    <a:pt x="1357" y="52681"/>
                  </a:lnTo>
                  <a:lnTo>
                    <a:pt x="440" y="52241"/>
                  </a:lnTo>
                  <a:lnTo>
                    <a:pt x="440" y="51765"/>
                  </a:lnTo>
                  <a:lnTo>
                    <a:pt x="1" y="51765"/>
                  </a:lnTo>
                  <a:lnTo>
                    <a:pt x="440" y="53158"/>
                  </a:lnTo>
                  <a:lnTo>
                    <a:pt x="440" y="53598"/>
                  </a:lnTo>
                  <a:lnTo>
                    <a:pt x="440" y="54514"/>
                  </a:lnTo>
                  <a:lnTo>
                    <a:pt x="440" y="54991"/>
                  </a:lnTo>
                  <a:lnTo>
                    <a:pt x="440" y="55431"/>
                  </a:lnTo>
                  <a:lnTo>
                    <a:pt x="440" y="55907"/>
                  </a:lnTo>
                  <a:lnTo>
                    <a:pt x="440" y="56347"/>
                  </a:lnTo>
                  <a:lnTo>
                    <a:pt x="917" y="56347"/>
                  </a:lnTo>
                  <a:lnTo>
                    <a:pt x="917" y="57264"/>
                  </a:lnTo>
                  <a:lnTo>
                    <a:pt x="1357" y="56824"/>
                  </a:lnTo>
                  <a:lnTo>
                    <a:pt x="1834" y="57264"/>
                  </a:lnTo>
                  <a:lnTo>
                    <a:pt x="1357" y="58180"/>
                  </a:lnTo>
                  <a:lnTo>
                    <a:pt x="1357" y="58657"/>
                  </a:lnTo>
                  <a:lnTo>
                    <a:pt x="1834" y="59097"/>
                  </a:lnTo>
                  <a:lnTo>
                    <a:pt x="1834" y="59573"/>
                  </a:lnTo>
                  <a:lnTo>
                    <a:pt x="1834" y="60930"/>
                  </a:lnTo>
                  <a:lnTo>
                    <a:pt x="1834" y="61406"/>
                  </a:lnTo>
                  <a:lnTo>
                    <a:pt x="2273" y="61846"/>
                  </a:lnTo>
                  <a:lnTo>
                    <a:pt x="1834" y="62323"/>
                  </a:lnTo>
                  <a:lnTo>
                    <a:pt x="1834" y="63239"/>
                  </a:lnTo>
                  <a:lnTo>
                    <a:pt x="2273" y="63679"/>
                  </a:lnTo>
                  <a:lnTo>
                    <a:pt x="2750" y="63679"/>
                  </a:lnTo>
                  <a:lnTo>
                    <a:pt x="3190" y="65072"/>
                  </a:lnTo>
                  <a:lnTo>
                    <a:pt x="4106" y="65512"/>
                  </a:lnTo>
                  <a:lnTo>
                    <a:pt x="4106" y="65989"/>
                  </a:lnTo>
                  <a:lnTo>
                    <a:pt x="4106" y="66429"/>
                  </a:lnTo>
                  <a:lnTo>
                    <a:pt x="3667" y="66429"/>
                  </a:lnTo>
                  <a:lnTo>
                    <a:pt x="3667" y="66905"/>
                  </a:lnTo>
                  <a:lnTo>
                    <a:pt x="3190" y="67345"/>
                  </a:lnTo>
                  <a:lnTo>
                    <a:pt x="3190" y="67822"/>
                  </a:lnTo>
                  <a:lnTo>
                    <a:pt x="3190" y="68738"/>
                  </a:lnTo>
                  <a:lnTo>
                    <a:pt x="3667" y="68738"/>
                  </a:lnTo>
                  <a:lnTo>
                    <a:pt x="3667" y="69655"/>
                  </a:lnTo>
                  <a:lnTo>
                    <a:pt x="4583" y="70095"/>
                  </a:lnTo>
                  <a:lnTo>
                    <a:pt x="4583" y="70571"/>
                  </a:lnTo>
                  <a:lnTo>
                    <a:pt x="4583" y="71488"/>
                  </a:lnTo>
                  <a:lnTo>
                    <a:pt x="4106" y="71928"/>
                  </a:lnTo>
                  <a:lnTo>
                    <a:pt x="4583" y="72404"/>
                  </a:lnTo>
                  <a:lnTo>
                    <a:pt x="5023" y="71928"/>
                  </a:lnTo>
                  <a:lnTo>
                    <a:pt x="5500" y="72404"/>
                  </a:lnTo>
                  <a:lnTo>
                    <a:pt x="6856" y="71928"/>
                  </a:lnTo>
                  <a:lnTo>
                    <a:pt x="8689" y="71928"/>
                  </a:lnTo>
                  <a:lnTo>
                    <a:pt x="8689" y="71488"/>
                  </a:lnTo>
                  <a:lnTo>
                    <a:pt x="8249" y="70571"/>
                  </a:lnTo>
                  <a:lnTo>
                    <a:pt x="8249" y="69655"/>
                  </a:lnTo>
                  <a:lnTo>
                    <a:pt x="8689" y="69178"/>
                  </a:lnTo>
                  <a:lnTo>
                    <a:pt x="9606" y="69178"/>
                  </a:lnTo>
                  <a:lnTo>
                    <a:pt x="10082" y="68262"/>
                  </a:lnTo>
                  <a:lnTo>
                    <a:pt x="9606" y="68738"/>
                  </a:lnTo>
                  <a:lnTo>
                    <a:pt x="10082" y="67822"/>
                  </a:lnTo>
                  <a:lnTo>
                    <a:pt x="10999" y="67345"/>
                  </a:lnTo>
                  <a:lnTo>
                    <a:pt x="12355" y="67822"/>
                  </a:lnTo>
                  <a:lnTo>
                    <a:pt x="12355" y="68262"/>
                  </a:lnTo>
                  <a:lnTo>
                    <a:pt x="14188" y="68262"/>
                  </a:lnTo>
                  <a:lnTo>
                    <a:pt x="14188" y="67345"/>
                  </a:lnTo>
                  <a:lnTo>
                    <a:pt x="14188" y="66905"/>
                  </a:lnTo>
                  <a:lnTo>
                    <a:pt x="15105" y="65072"/>
                  </a:lnTo>
                  <a:lnTo>
                    <a:pt x="14665" y="64156"/>
                  </a:lnTo>
                  <a:lnTo>
                    <a:pt x="15105" y="63679"/>
                  </a:lnTo>
                  <a:lnTo>
                    <a:pt x="15581" y="63239"/>
                  </a:lnTo>
                  <a:lnTo>
                    <a:pt x="15581" y="62763"/>
                  </a:lnTo>
                  <a:lnTo>
                    <a:pt x="15105" y="62763"/>
                  </a:lnTo>
                  <a:lnTo>
                    <a:pt x="15581" y="61846"/>
                  </a:lnTo>
                  <a:lnTo>
                    <a:pt x="16021" y="61406"/>
                  </a:lnTo>
                  <a:lnTo>
                    <a:pt x="15581" y="60930"/>
                  </a:lnTo>
                  <a:lnTo>
                    <a:pt x="15581" y="60013"/>
                  </a:lnTo>
                  <a:lnTo>
                    <a:pt x="15581" y="59573"/>
                  </a:lnTo>
                  <a:lnTo>
                    <a:pt x="16021" y="59097"/>
                  </a:lnTo>
                  <a:lnTo>
                    <a:pt x="16021" y="58657"/>
                  </a:lnTo>
                  <a:lnTo>
                    <a:pt x="16498" y="57740"/>
                  </a:lnTo>
                  <a:lnTo>
                    <a:pt x="16498" y="57264"/>
                  </a:lnTo>
                  <a:lnTo>
                    <a:pt x="16498" y="56824"/>
                  </a:lnTo>
                  <a:lnTo>
                    <a:pt x="15581" y="55907"/>
                  </a:lnTo>
                  <a:lnTo>
                    <a:pt x="16938" y="55431"/>
                  </a:lnTo>
                  <a:lnTo>
                    <a:pt x="15105" y="54991"/>
                  </a:lnTo>
                  <a:lnTo>
                    <a:pt x="15581" y="54514"/>
                  </a:lnTo>
                  <a:lnTo>
                    <a:pt x="16498" y="54991"/>
                  </a:lnTo>
                  <a:lnTo>
                    <a:pt x="17414" y="54514"/>
                  </a:lnTo>
                  <a:lnTo>
                    <a:pt x="17854" y="53598"/>
                  </a:lnTo>
                  <a:lnTo>
                    <a:pt x="17854" y="53158"/>
                  </a:lnTo>
                  <a:lnTo>
                    <a:pt x="17854" y="52681"/>
                  </a:lnTo>
                  <a:lnTo>
                    <a:pt x="18771" y="52681"/>
                  </a:lnTo>
                  <a:lnTo>
                    <a:pt x="19687" y="53158"/>
                  </a:lnTo>
                  <a:lnTo>
                    <a:pt x="20164" y="52241"/>
                  </a:lnTo>
                  <a:lnTo>
                    <a:pt x="20604" y="51765"/>
                  </a:lnTo>
                  <a:lnTo>
                    <a:pt x="21520" y="50848"/>
                  </a:lnTo>
                  <a:lnTo>
                    <a:pt x="20164" y="50408"/>
                  </a:lnTo>
                  <a:lnTo>
                    <a:pt x="20164" y="49932"/>
                  </a:lnTo>
                  <a:lnTo>
                    <a:pt x="20604" y="49492"/>
                  </a:lnTo>
                  <a:lnTo>
                    <a:pt x="21080" y="49492"/>
                  </a:lnTo>
                  <a:lnTo>
                    <a:pt x="21997" y="48099"/>
                  </a:lnTo>
                  <a:lnTo>
                    <a:pt x="21520" y="47659"/>
                  </a:lnTo>
                  <a:lnTo>
                    <a:pt x="21520" y="46742"/>
                  </a:lnTo>
                  <a:lnTo>
                    <a:pt x="20604" y="47182"/>
                  </a:lnTo>
                  <a:lnTo>
                    <a:pt x="20604" y="46742"/>
                  </a:lnTo>
                  <a:lnTo>
                    <a:pt x="20604" y="46266"/>
                  </a:lnTo>
                  <a:lnTo>
                    <a:pt x="20164" y="45826"/>
                  </a:lnTo>
                  <a:lnTo>
                    <a:pt x="19687" y="45349"/>
                  </a:lnTo>
                  <a:lnTo>
                    <a:pt x="19247" y="44909"/>
                  </a:lnTo>
                  <a:lnTo>
                    <a:pt x="19247" y="44433"/>
                  </a:lnTo>
                  <a:lnTo>
                    <a:pt x="18331" y="44909"/>
                  </a:lnTo>
                  <a:lnTo>
                    <a:pt x="17854" y="44433"/>
                  </a:lnTo>
                  <a:lnTo>
                    <a:pt x="17414" y="43993"/>
                  </a:lnTo>
                  <a:lnTo>
                    <a:pt x="17414" y="43076"/>
                  </a:lnTo>
                  <a:lnTo>
                    <a:pt x="16938" y="42600"/>
                  </a:lnTo>
                  <a:lnTo>
                    <a:pt x="16938" y="42160"/>
                  </a:lnTo>
                  <a:lnTo>
                    <a:pt x="16021" y="41683"/>
                  </a:lnTo>
                  <a:lnTo>
                    <a:pt x="16498" y="41243"/>
                  </a:lnTo>
                  <a:lnTo>
                    <a:pt x="16938" y="40767"/>
                  </a:lnTo>
                  <a:lnTo>
                    <a:pt x="16938" y="39850"/>
                  </a:lnTo>
                  <a:lnTo>
                    <a:pt x="16938" y="39410"/>
                  </a:lnTo>
                  <a:lnTo>
                    <a:pt x="16938" y="38494"/>
                  </a:lnTo>
                  <a:lnTo>
                    <a:pt x="17414" y="38494"/>
                  </a:lnTo>
                  <a:lnTo>
                    <a:pt x="16938" y="38017"/>
                  </a:lnTo>
                  <a:lnTo>
                    <a:pt x="17414" y="37577"/>
                  </a:lnTo>
                  <a:lnTo>
                    <a:pt x="17414" y="36661"/>
                  </a:lnTo>
                  <a:lnTo>
                    <a:pt x="17854" y="35744"/>
                  </a:lnTo>
                  <a:lnTo>
                    <a:pt x="17854" y="34828"/>
                  </a:lnTo>
                  <a:lnTo>
                    <a:pt x="16021" y="35267"/>
                  </a:lnTo>
                  <a:lnTo>
                    <a:pt x="16021" y="33911"/>
                  </a:lnTo>
                  <a:lnTo>
                    <a:pt x="16498" y="33434"/>
                  </a:lnTo>
                  <a:lnTo>
                    <a:pt x="17854" y="33911"/>
                  </a:lnTo>
                  <a:lnTo>
                    <a:pt x="18331" y="33434"/>
                  </a:lnTo>
                  <a:lnTo>
                    <a:pt x="18771" y="33434"/>
                  </a:lnTo>
                  <a:lnTo>
                    <a:pt x="19247" y="32995"/>
                  </a:lnTo>
                  <a:lnTo>
                    <a:pt x="19687" y="32995"/>
                  </a:lnTo>
                  <a:lnTo>
                    <a:pt x="20604" y="32518"/>
                  </a:lnTo>
                  <a:lnTo>
                    <a:pt x="20164" y="32078"/>
                  </a:lnTo>
                  <a:lnTo>
                    <a:pt x="21080" y="30685"/>
                  </a:lnTo>
                  <a:lnTo>
                    <a:pt x="20604" y="30245"/>
                  </a:lnTo>
                  <a:lnTo>
                    <a:pt x="21520" y="30245"/>
                  </a:lnTo>
                  <a:lnTo>
                    <a:pt x="21997" y="29329"/>
                  </a:lnTo>
                  <a:lnTo>
                    <a:pt x="22437" y="29768"/>
                  </a:lnTo>
                  <a:lnTo>
                    <a:pt x="23353" y="29329"/>
                  </a:lnTo>
                  <a:lnTo>
                    <a:pt x="22913" y="28852"/>
                  </a:lnTo>
                  <a:lnTo>
                    <a:pt x="23353" y="28412"/>
                  </a:lnTo>
                  <a:lnTo>
                    <a:pt x="23830" y="27935"/>
                  </a:lnTo>
                  <a:lnTo>
                    <a:pt x="24746" y="27495"/>
                  </a:lnTo>
                  <a:lnTo>
                    <a:pt x="24746" y="26579"/>
                  </a:lnTo>
                  <a:lnTo>
                    <a:pt x="24746" y="26102"/>
                  </a:lnTo>
                  <a:lnTo>
                    <a:pt x="24746" y="25662"/>
                  </a:lnTo>
                  <a:lnTo>
                    <a:pt x="24746" y="24746"/>
                  </a:lnTo>
                  <a:lnTo>
                    <a:pt x="25186" y="24746"/>
                  </a:lnTo>
                  <a:lnTo>
                    <a:pt x="25663" y="23353"/>
                  </a:lnTo>
                  <a:lnTo>
                    <a:pt x="26103" y="22913"/>
                  </a:lnTo>
                  <a:lnTo>
                    <a:pt x="25663" y="22436"/>
                  </a:lnTo>
                  <a:lnTo>
                    <a:pt x="25663" y="21996"/>
                  </a:lnTo>
                  <a:lnTo>
                    <a:pt x="25663" y="21080"/>
                  </a:lnTo>
                  <a:lnTo>
                    <a:pt x="25663" y="20163"/>
                  </a:lnTo>
                  <a:lnTo>
                    <a:pt x="26103" y="19687"/>
                  </a:lnTo>
                  <a:lnTo>
                    <a:pt x="26103" y="19247"/>
                  </a:lnTo>
                  <a:lnTo>
                    <a:pt x="26103" y="18770"/>
                  </a:lnTo>
                  <a:lnTo>
                    <a:pt x="26579" y="17854"/>
                  </a:lnTo>
                  <a:lnTo>
                    <a:pt x="27496" y="17854"/>
                  </a:lnTo>
                  <a:lnTo>
                    <a:pt x="27496" y="16937"/>
                  </a:lnTo>
                  <a:lnTo>
                    <a:pt x="27496" y="16021"/>
                  </a:lnTo>
                  <a:lnTo>
                    <a:pt x="27496" y="15581"/>
                  </a:lnTo>
                  <a:lnTo>
                    <a:pt x="27936" y="15581"/>
                  </a:lnTo>
                  <a:lnTo>
                    <a:pt x="28412" y="16021"/>
                  </a:lnTo>
                  <a:lnTo>
                    <a:pt x="29329" y="15104"/>
                  </a:lnTo>
                  <a:lnTo>
                    <a:pt x="29769" y="15581"/>
                  </a:lnTo>
                  <a:lnTo>
                    <a:pt x="31162" y="15581"/>
                  </a:lnTo>
                  <a:lnTo>
                    <a:pt x="31602" y="15104"/>
                  </a:lnTo>
                  <a:lnTo>
                    <a:pt x="31602" y="14188"/>
                  </a:lnTo>
                  <a:lnTo>
                    <a:pt x="31162" y="13748"/>
                  </a:lnTo>
                  <a:lnTo>
                    <a:pt x="30685" y="12831"/>
                  </a:lnTo>
                  <a:lnTo>
                    <a:pt x="30685" y="12355"/>
                  </a:lnTo>
                  <a:lnTo>
                    <a:pt x="30245" y="11438"/>
                  </a:lnTo>
                  <a:lnTo>
                    <a:pt x="30245" y="10522"/>
                  </a:lnTo>
                  <a:lnTo>
                    <a:pt x="30685" y="10082"/>
                  </a:lnTo>
                  <a:lnTo>
                    <a:pt x="30245" y="9605"/>
                  </a:lnTo>
                  <a:lnTo>
                    <a:pt x="30245" y="9165"/>
                  </a:lnTo>
                  <a:lnTo>
                    <a:pt x="29769" y="8689"/>
                  </a:lnTo>
                  <a:lnTo>
                    <a:pt x="29769" y="7772"/>
                  </a:lnTo>
                  <a:lnTo>
                    <a:pt x="29769" y="7332"/>
                  </a:lnTo>
                  <a:lnTo>
                    <a:pt x="29769" y="6856"/>
                  </a:lnTo>
                  <a:lnTo>
                    <a:pt x="28852" y="7332"/>
                  </a:lnTo>
                  <a:lnTo>
                    <a:pt x="28412" y="7332"/>
                  </a:lnTo>
                  <a:lnTo>
                    <a:pt x="28852" y="6416"/>
                  </a:lnTo>
                  <a:lnTo>
                    <a:pt x="28852" y="5939"/>
                  </a:lnTo>
                  <a:lnTo>
                    <a:pt x="28852" y="5499"/>
                  </a:lnTo>
                  <a:lnTo>
                    <a:pt x="28852" y="5023"/>
                  </a:lnTo>
                  <a:lnTo>
                    <a:pt x="28852" y="4583"/>
                  </a:lnTo>
                  <a:lnTo>
                    <a:pt x="28412" y="4106"/>
                  </a:lnTo>
                  <a:lnTo>
                    <a:pt x="28412" y="3190"/>
                  </a:lnTo>
                  <a:lnTo>
                    <a:pt x="27936" y="3190"/>
                  </a:lnTo>
                  <a:lnTo>
                    <a:pt x="26579" y="2750"/>
                  </a:lnTo>
                  <a:lnTo>
                    <a:pt x="25663" y="2273"/>
                  </a:lnTo>
                  <a:lnTo>
                    <a:pt x="25186" y="2273"/>
                  </a:lnTo>
                  <a:lnTo>
                    <a:pt x="24746" y="1833"/>
                  </a:lnTo>
                  <a:lnTo>
                    <a:pt x="24270" y="1833"/>
                  </a:lnTo>
                  <a:lnTo>
                    <a:pt x="24270" y="917"/>
                  </a:lnTo>
                  <a:lnTo>
                    <a:pt x="23353" y="440"/>
                  </a:lnTo>
                  <a:lnTo>
                    <a:pt x="2199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54" name="Google Shape;954;p56"/>
            <p:cNvSpPr/>
            <p:nvPr/>
          </p:nvSpPr>
          <p:spPr>
            <a:xfrm>
              <a:off x="6177510" y="1691468"/>
              <a:ext cx="500929" cy="869256"/>
            </a:xfrm>
            <a:custGeom>
              <a:avLst/>
              <a:gdLst/>
              <a:ahLst/>
              <a:cxnLst/>
              <a:rect l="l" t="t" r="r" b="b"/>
              <a:pathLst>
                <a:path w="31162" h="54075" extrusionOk="0">
                  <a:moveTo>
                    <a:pt x="12832" y="1"/>
                  </a:moveTo>
                  <a:lnTo>
                    <a:pt x="12355" y="477"/>
                  </a:lnTo>
                  <a:lnTo>
                    <a:pt x="11439" y="1394"/>
                  </a:lnTo>
                  <a:lnTo>
                    <a:pt x="10522" y="1394"/>
                  </a:lnTo>
                  <a:lnTo>
                    <a:pt x="10082" y="1834"/>
                  </a:lnTo>
                  <a:lnTo>
                    <a:pt x="10522" y="3667"/>
                  </a:lnTo>
                  <a:lnTo>
                    <a:pt x="10082" y="5060"/>
                  </a:lnTo>
                  <a:lnTo>
                    <a:pt x="10082" y="5500"/>
                  </a:lnTo>
                  <a:lnTo>
                    <a:pt x="10082" y="5976"/>
                  </a:lnTo>
                  <a:lnTo>
                    <a:pt x="10082" y="6416"/>
                  </a:lnTo>
                  <a:lnTo>
                    <a:pt x="9606" y="6893"/>
                  </a:lnTo>
                  <a:lnTo>
                    <a:pt x="9166" y="7809"/>
                  </a:lnTo>
                  <a:lnTo>
                    <a:pt x="9166" y="8249"/>
                  </a:lnTo>
                  <a:lnTo>
                    <a:pt x="8689" y="8249"/>
                  </a:lnTo>
                  <a:lnTo>
                    <a:pt x="7773" y="8726"/>
                  </a:lnTo>
                  <a:lnTo>
                    <a:pt x="7333" y="7809"/>
                  </a:lnTo>
                  <a:lnTo>
                    <a:pt x="6856" y="7809"/>
                  </a:lnTo>
                  <a:lnTo>
                    <a:pt x="6416" y="8726"/>
                  </a:lnTo>
                  <a:lnTo>
                    <a:pt x="4583" y="8726"/>
                  </a:lnTo>
                  <a:lnTo>
                    <a:pt x="4107" y="8249"/>
                  </a:lnTo>
                  <a:lnTo>
                    <a:pt x="3190" y="8249"/>
                  </a:lnTo>
                  <a:lnTo>
                    <a:pt x="2750" y="7333"/>
                  </a:lnTo>
                  <a:lnTo>
                    <a:pt x="2750" y="6893"/>
                  </a:lnTo>
                  <a:lnTo>
                    <a:pt x="1357" y="6416"/>
                  </a:lnTo>
                  <a:lnTo>
                    <a:pt x="917" y="5976"/>
                  </a:lnTo>
                  <a:lnTo>
                    <a:pt x="441" y="5976"/>
                  </a:lnTo>
                  <a:lnTo>
                    <a:pt x="1" y="6893"/>
                  </a:lnTo>
                  <a:lnTo>
                    <a:pt x="441" y="7809"/>
                  </a:lnTo>
                  <a:lnTo>
                    <a:pt x="1357" y="8249"/>
                  </a:lnTo>
                  <a:lnTo>
                    <a:pt x="2274" y="8726"/>
                  </a:lnTo>
                  <a:lnTo>
                    <a:pt x="2274" y="9642"/>
                  </a:lnTo>
                  <a:lnTo>
                    <a:pt x="2750" y="9642"/>
                  </a:lnTo>
                  <a:lnTo>
                    <a:pt x="3190" y="10082"/>
                  </a:lnTo>
                  <a:lnTo>
                    <a:pt x="3667" y="10082"/>
                  </a:lnTo>
                  <a:lnTo>
                    <a:pt x="5023" y="10559"/>
                  </a:lnTo>
                  <a:lnTo>
                    <a:pt x="5940" y="10999"/>
                  </a:lnTo>
                  <a:lnTo>
                    <a:pt x="6416" y="10999"/>
                  </a:lnTo>
                  <a:lnTo>
                    <a:pt x="6416" y="11915"/>
                  </a:lnTo>
                  <a:lnTo>
                    <a:pt x="6856" y="12392"/>
                  </a:lnTo>
                  <a:lnTo>
                    <a:pt x="6856" y="12832"/>
                  </a:lnTo>
                  <a:lnTo>
                    <a:pt x="6856" y="13308"/>
                  </a:lnTo>
                  <a:lnTo>
                    <a:pt x="6856" y="13748"/>
                  </a:lnTo>
                  <a:lnTo>
                    <a:pt x="7333" y="14225"/>
                  </a:lnTo>
                  <a:lnTo>
                    <a:pt x="6856" y="15141"/>
                  </a:lnTo>
                  <a:lnTo>
                    <a:pt x="7773" y="14665"/>
                  </a:lnTo>
                  <a:lnTo>
                    <a:pt x="7773" y="15141"/>
                  </a:lnTo>
                  <a:lnTo>
                    <a:pt x="7773" y="15581"/>
                  </a:lnTo>
                  <a:lnTo>
                    <a:pt x="7773" y="16498"/>
                  </a:lnTo>
                  <a:lnTo>
                    <a:pt x="8249" y="16974"/>
                  </a:lnTo>
                  <a:lnTo>
                    <a:pt x="8249" y="17414"/>
                  </a:lnTo>
                  <a:lnTo>
                    <a:pt x="8689" y="17891"/>
                  </a:lnTo>
                  <a:lnTo>
                    <a:pt x="8249" y="18331"/>
                  </a:lnTo>
                  <a:lnTo>
                    <a:pt x="8249" y="19247"/>
                  </a:lnTo>
                  <a:lnTo>
                    <a:pt x="8689" y="20164"/>
                  </a:lnTo>
                  <a:lnTo>
                    <a:pt x="8689" y="20640"/>
                  </a:lnTo>
                  <a:lnTo>
                    <a:pt x="9166" y="21557"/>
                  </a:lnTo>
                  <a:lnTo>
                    <a:pt x="9606" y="21997"/>
                  </a:lnTo>
                  <a:lnTo>
                    <a:pt x="9606" y="22913"/>
                  </a:lnTo>
                  <a:lnTo>
                    <a:pt x="10082" y="22913"/>
                  </a:lnTo>
                  <a:lnTo>
                    <a:pt x="10522" y="23390"/>
                  </a:lnTo>
                  <a:lnTo>
                    <a:pt x="11915" y="23390"/>
                  </a:lnTo>
                  <a:lnTo>
                    <a:pt x="11915" y="23830"/>
                  </a:lnTo>
                  <a:lnTo>
                    <a:pt x="12355" y="24306"/>
                  </a:lnTo>
                  <a:lnTo>
                    <a:pt x="12355" y="24746"/>
                  </a:lnTo>
                  <a:lnTo>
                    <a:pt x="12355" y="25223"/>
                  </a:lnTo>
                  <a:lnTo>
                    <a:pt x="12355" y="26139"/>
                  </a:lnTo>
                  <a:lnTo>
                    <a:pt x="12355" y="27056"/>
                  </a:lnTo>
                  <a:lnTo>
                    <a:pt x="12832" y="27056"/>
                  </a:lnTo>
                  <a:lnTo>
                    <a:pt x="12832" y="27972"/>
                  </a:lnTo>
                  <a:lnTo>
                    <a:pt x="11439" y="27972"/>
                  </a:lnTo>
                  <a:lnTo>
                    <a:pt x="11439" y="28412"/>
                  </a:lnTo>
                  <a:lnTo>
                    <a:pt x="10522" y="29805"/>
                  </a:lnTo>
                  <a:lnTo>
                    <a:pt x="10522" y="30245"/>
                  </a:lnTo>
                  <a:lnTo>
                    <a:pt x="10082" y="31162"/>
                  </a:lnTo>
                  <a:lnTo>
                    <a:pt x="9606" y="32078"/>
                  </a:lnTo>
                  <a:lnTo>
                    <a:pt x="8689" y="32995"/>
                  </a:lnTo>
                  <a:lnTo>
                    <a:pt x="9166" y="33471"/>
                  </a:lnTo>
                  <a:lnTo>
                    <a:pt x="9166" y="33911"/>
                  </a:lnTo>
                  <a:lnTo>
                    <a:pt x="8249" y="34388"/>
                  </a:lnTo>
                  <a:lnTo>
                    <a:pt x="7773" y="34828"/>
                  </a:lnTo>
                  <a:lnTo>
                    <a:pt x="7333" y="35744"/>
                  </a:lnTo>
                  <a:lnTo>
                    <a:pt x="7333" y="36221"/>
                  </a:lnTo>
                  <a:lnTo>
                    <a:pt x="7333" y="37138"/>
                  </a:lnTo>
                  <a:lnTo>
                    <a:pt x="6416" y="37577"/>
                  </a:lnTo>
                  <a:lnTo>
                    <a:pt x="5940" y="37138"/>
                  </a:lnTo>
                  <a:lnTo>
                    <a:pt x="5023" y="37138"/>
                  </a:lnTo>
                  <a:lnTo>
                    <a:pt x="5500" y="38054"/>
                  </a:lnTo>
                  <a:lnTo>
                    <a:pt x="4583" y="39410"/>
                  </a:lnTo>
                  <a:lnTo>
                    <a:pt x="4583" y="40327"/>
                  </a:lnTo>
                  <a:lnTo>
                    <a:pt x="4583" y="40804"/>
                  </a:lnTo>
                  <a:lnTo>
                    <a:pt x="5023" y="41243"/>
                  </a:lnTo>
                  <a:lnTo>
                    <a:pt x="5023" y="42160"/>
                  </a:lnTo>
                  <a:lnTo>
                    <a:pt x="4583" y="42637"/>
                  </a:lnTo>
                  <a:lnTo>
                    <a:pt x="4583" y="43076"/>
                  </a:lnTo>
                  <a:lnTo>
                    <a:pt x="5500" y="43553"/>
                  </a:lnTo>
                  <a:lnTo>
                    <a:pt x="5940" y="43993"/>
                  </a:lnTo>
                  <a:lnTo>
                    <a:pt x="5940" y="44909"/>
                  </a:lnTo>
                  <a:lnTo>
                    <a:pt x="5940" y="46303"/>
                  </a:lnTo>
                  <a:lnTo>
                    <a:pt x="5940" y="47659"/>
                  </a:lnTo>
                  <a:lnTo>
                    <a:pt x="5023" y="48136"/>
                  </a:lnTo>
                  <a:lnTo>
                    <a:pt x="5023" y="49052"/>
                  </a:lnTo>
                  <a:lnTo>
                    <a:pt x="5023" y="49492"/>
                  </a:lnTo>
                  <a:lnTo>
                    <a:pt x="6416" y="50885"/>
                  </a:lnTo>
                  <a:lnTo>
                    <a:pt x="7773" y="50885"/>
                  </a:lnTo>
                  <a:lnTo>
                    <a:pt x="8249" y="51325"/>
                  </a:lnTo>
                  <a:lnTo>
                    <a:pt x="9606" y="51325"/>
                  </a:lnTo>
                  <a:lnTo>
                    <a:pt x="10082" y="52242"/>
                  </a:lnTo>
                  <a:lnTo>
                    <a:pt x="10522" y="53158"/>
                  </a:lnTo>
                  <a:lnTo>
                    <a:pt x="10999" y="53635"/>
                  </a:lnTo>
                  <a:lnTo>
                    <a:pt x="11439" y="54075"/>
                  </a:lnTo>
                  <a:lnTo>
                    <a:pt x="12832" y="54075"/>
                  </a:lnTo>
                  <a:lnTo>
                    <a:pt x="13272" y="53635"/>
                  </a:lnTo>
                  <a:lnTo>
                    <a:pt x="13748" y="52718"/>
                  </a:lnTo>
                  <a:lnTo>
                    <a:pt x="14188" y="52242"/>
                  </a:lnTo>
                  <a:lnTo>
                    <a:pt x="14665" y="53158"/>
                  </a:lnTo>
                  <a:lnTo>
                    <a:pt x="15105" y="52718"/>
                  </a:lnTo>
                  <a:lnTo>
                    <a:pt x="15581" y="52242"/>
                  </a:lnTo>
                  <a:lnTo>
                    <a:pt x="16498" y="51802"/>
                  </a:lnTo>
                  <a:lnTo>
                    <a:pt x="17854" y="50885"/>
                  </a:lnTo>
                  <a:lnTo>
                    <a:pt x="19247" y="50885"/>
                  </a:lnTo>
                  <a:lnTo>
                    <a:pt x="19247" y="50409"/>
                  </a:lnTo>
                  <a:lnTo>
                    <a:pt x="18771" y="49969"/>
                  </a:lnTo>
                  <a:lnTo>
                    <a:pt x="19687" y="49492"/>
                  </a:lnTo>
                  <a:lnTo>
                    <a:pt x="20164" y="50409"/>
                  </a:lnTo>
                  <a:lnTo>
                    <a:pt x="20604" y="49969"/>
                  </a:lnTo>
                  <a:lnTo>
                    <a:pt x="21520" y="49492"/>
                  </a:lnTo>
                  <a:lnTo>
                    <a:pt x="21997" y="48136"/>
                  </a:lnTo>
                  <a:lnTo>
                    <a:pt x="22437" y="48576"/>
                  </a:lnTo>
                  <a:lnTo>
                    <a:pt x="23830" y="48576"/>
                  </a:lnTo>
                  <a:lnTo>
                    <a:pt x="24270" y="48136"/>
                  </a:lnTo>
                  <a:lnTo>
                    <a:pt x="24746" y="47219"/>
                  </a:lnTo>
                  <a:lnTo>
                    <a:pt x="25186" y="46303"/>
                  </a:lnTo>
                  <a:lnTo>
                    <a:pt x="25663" y="45386"/>
                  </a:lnTo>
                  <a:lnTo>
                    <a:pt x="26103" y="44470"/>
                  </a:lnTo>
                  <a:lnTo>
                    <a:pt x="26579" y="43993"/>
                  </a:lnTo>
                  <a:lnTo>
                    <a:pt x="27019" y="43553"/>
                  </a:lnTo>
                  <a:lnTo>
                    <a:pt x="27496" y="42637"/>
                  </a:lnTo>
                  <a:lnTo>
                    <a:pt x="27496" y="41720"/>
                  </a:lnTo>
                  <a:lnTo>
                    <a:pt x="27936" y="41243"/>
                  </a:lnTo>
                  <a:lnTo>
                    <a:pt x="27936" y="41720"/>
                  </a:lnTo>
                  <a:lnTo>
                    <a:pt x="28412" y="41243"/>
                  </a:lnTo>
                  <a:lnTo>
                    <a:pt x="28852" y="40804"/>
                  </a:lnTo>
                  <a:lnTo>
                    <a:pt x="28412" y="40327"/>
                  </a:lnTo>
                  <a:lnTo>
                    <a:pt x="28852" y="39887"/>
                  </a:lnTo>
                  <a:lnTo>
                    <a:pt x="28412" y="38971"/>
                  </a:lnTo>
                  <a:lnTo>
                    <a:pt x="28852" y="38494"/>
                  </a:lnTo>
                  <a:lnTo>
                    <a:pt x="29329" y="38054"/>
                  </a:lnTo>
                  <a:lnTo>
                    <a:pt x="29329" y="37577"/>
                  </a:lnTo>
                  <a:lnTo>
                    <a:pt x="29769" y="36221"/>
                  </a:lnTo>
                  <a:lnTo>
                    <a:pt x="30685" y="35744"/>
                  </a:lnTo>
                  <a:lnTo>
                    <a:pt x="31162" y="34828"/>
                  </a:lnTo>
                  <a:lnTo>
                    <a:pt x="30685" y="33911"/>
                  </a:lnTo>
                  <a:lnTo>
                    <a:pt x="30245" y="33471"/>
                  </a:lnTo>
                  <a:lnTo>
                    <a:pt x="28852" y="32995"/>
                  </a:lnTo>
                  <a:lnTo>
                    <a:pt x="27019" y="32555"/>
                  </a:lnTo>
                  <a:lnTo>
                    <a:pt x="26579" y="32078"/>
                  </a:lnTo>
                  <a:lnTo>
                    <a:pt x="26103" y="31638"/>
                  </a:lnTo>
                  <a:lnTo>
                    <a:pt x="25663" y="31638"/>
                  </a:lnTo>
                  <a:lnTo>
                    <a:pt x="25186" y="30722"/>
                  </a:lnTo>
                  <a:lnTo>
                    <a:pt x="26103" y="30722"/>
                  </a:lnTo>
                  <a:lnTo>
                    <a:pt x="26579" y="30245"/>
                  </a:lnTo>
                  <a:lnTo>
                    <a:pt x="26579" y="29805"/>
                  </a:lnTo>
                  <a:lnTo>
                    <a:pt x="26579" y="29329"/>
                  </a:lnTo>
                  <a:lnTo>
                    <a:pt x="26103" y="28889"/>
                  </a:lnTo>
                  <a:lnTo>
                    <a:pt x="25663" y="28412"/>
                  </a:lnTo>
                  <a:lnTo>
                    <a:pt x="24746" y="28412"/>
                  </a:lnTo>
                  <a:lnTo>
                    <a:pt x="24746" y="27972"/>
                  </a:lnTo>
                  <a:lnTo>
                    <a:pt x="24746" y="27496"/>
                  </a:lnTo>
                  <a:lnTo>
                    <a:pt x="24270" y="27056"/>
                  </a:lnTo>
                  <a:lnTo>
                    <a:pt x="23830" y="27056"/>
                  </a:lnTo>
                  <a:lnTo>
                    <a:pt x="24746" y="26579"/>
                  </a:lnTo>
                  <a:lnTo>
                    <a:pt x="24270" y="26139"/>
                  </a:lnTo>
                  <a:lnTo>
                    <a:pt x="24270" y="25663"/>
                  </a:lnTo>
                  <a:lnTo>
                    <a:pt x="23830" y="26139"/>
                  </a:lnTo>
                  <a:lnTo>
                    <a:pt x="23353" y="25663"/>
                  </a:lnTo>
                  <a:lnTo>
                    <a:pt x="23353" y="25223"/>
                  </a:lnTo>
                  <a:lnTo>
                    <a:pt x="23353" y="24746"/>
                  </a:lnTo>
                  <a:lnTo>
                    <a:pt x="22913" y="24306"/>
                  </a:lnTo>
                  <a:lnTo>
                    <a:pt x="22913" y="23830"/>
                  </a:lnTo>
                  <a:lnTo>
                    <a:pt x="22437" y="23830"/>
                  </a:lnTo>
                  <a:lnTo>
                    <a:pt x="22437" y="23390"/>
                  </a:lnTo>
                  <a:lnTo>
                    <a:pt x="22437" y="22913"/>
                  </a:lnTo>
                  <a:lnTo>
                    <a:pt x="22913" y="22473"/>
                  </a:lnTo>
                  <a:lnTo>
                    <a:pt x="22437" y="21557"/>
                  </a:lnTo>
                  <a:lnTo>
                    <a:pt x="22913" y="21080"/>
                  </a:lnTo>
                  <a:lnTo>
                    <a:pt x="22913" y="20640"/>
                  </a:lnTo>
                  <a:lnTo>
                    <a:pt x="22913" y="20164"/>
                  </a:lnTo>
                  <a:lnTo>
                    <a:pt x="22437" y="19247"/>
                  </a:lnTo>
                  <a:lnTo>
                    <a:pt x="21520" y="18331"/>
                  </a:lnTo>
                  <a:lnTo>
                    <a:pt x="21080" y="17891"/>
                  </a:lnTo>
                  <a:lnTo>
                    <a:pt x="20164" y="17414"/>
                  </a:lnTo>
                  <a:lnTo>
                    <a:pt x="20164" y="16974"/>
                  </a:lnTo>
                  <a:lnTo>
                    <a:pt x="19687" y="16498"/>
                  </a:lnTo>
                  <a:lnTo>
                    <a:pt x="19247" y="15581"/>
                  </a:lnTo>
                  <a:lnTo>
                    <a:pt x="18771" y="14665"/>
                  </a:lnTo>
                  <a:lnTo>
                    <a:pt x="18771" y="14225"/>
                  </a:lnTo>
                  <a:lnTo>
                    <a:pt x="18771" y="13308"/>
                  </a:lnTo>
                  <a:lnTo>
                    <a:pt x="19247" y="12392"/>
                  </a:lnTo>
                  <a:lnTo>
                    <a:pt x="19247" y="11915"/>
                  </a:lnTo>
                  <a:lnTo>
                    <a:pt x="19247" y="10999"/>
                  </a:lnTo>
                  <a:lnTo>
                    <a:pt x="18331" y="10082"/>
                  </a:lnTo>
                  <a:lnTo>
                    <a:pt x="17414" y="9642"/>
                  </a:lnTo>
                  <a:lnTo>
                    <a:pt x="16938" y="9642"/>
                  </a:lnTo>
                  <a:lnTo>
                    <a:pt x="16938" y="9166"/>
                  </a:lnTo>
                  <a:lnTo>
                    <a:pt x="16498" y="8726"/>
                  </a:lnTo>
                  <a:lnTo>
                    <a:pt x="16021" y="8249"/>
                  </a:lnTo>
                  <a:lnTo>
                    <a:pt x="15581" y="7809"/>
                  </a:lnTo>
                  <a:lnTo>
                    <a:pt x="15581" y="7333"/>
                  </a:lnTo>
                  <a:lnTo>
                    <a:pt x="16021" y="6893"/>
                  </a:lnTo>
                  <a:lnTo>
                    <a:pt x="16021" y="6416"/>
                  </a:lnTo>
                  <a:lnTo>
                    <a:pt x="16498" y="5976"/>
                  </a:lnTo>
                  <a:lnTo>
                    <a:pt x="16021" y="5976"/>
                  </a:lnTo>
                  <a:lnTo>
                    <a:pt x="16021" y="5500"/>
                  </a:lnTo>
                  <a:lnTo>
                    <a:pt x="16021" y="5060"/>
                  </a:lnTo>
                  <a:lnTo>
                    <a:pt x="15581" y="4583"/>
                  </a:lnTo>
                  <a:lnTo>
                    <a:pt x="15581" y="3667"/>
                  </a:lnTo>
                  <a:lnTo>
                    <a:pt x="16021" y="2750"/>
                  </a:lnTo>
                  <a:lnTo>
                    <a:pt x="16021" y="2310"/>
                  </a:lnTo>
                  <a:lnTo>
                    <a:pt x="15581" y="1834"/>
                  </a:lnTo>
                  <a:lnTo>
                    <a:pt x="15105" y="1394"/>
                  </a:lnTo>
                  <a:lnTo>
                    <a:pt x="13272" y="1394"/>
                  </a:lnTo>
                  <a:lnTo>
                    <a:pt x="1374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55" name="Google Shape;955;p56"/>
            <p:cNvSpPr/>
            <p:nvPr/>
          </p:nvSpPr>
          <p:spPr>
            <a:xfrm>
              <a:off x="6457440" y="3857204"/>
              <a:ext cx="412533" cy="265205"/>
            </a:xfrm>
            <a:custGeom>
              <a:avLst/>
              <a:gdLst/>
              <a:ahLst/>
              <a:cxnLst/>
              <a:rect l="l" t="t" r="r" b="b"/>
              <a:pathLst>
                <a:path w="25663" h="16498" extrusionOk="0">
                  <a:moveTo>
                    <a:pt x="17854" y="0"/>
                  </a:moveTo>
                  <a:lnTo>
                    <a:pt x="16021" y="917"/>
                  </a:lnTo>
                  <a:lnTo>
                    <a:pt x="15581" y="917"/>
                  </a:lnTo>
                  <a:lnTo>
                    <a:pt x="15104" y="2310"/>
                  </a:lnTo>
                  <a:lnTo>
                    <a:pt x="13748" y="3226"/>
                  </a:lnTo>
                  <a:lnTo>
                    <a:pt x="12831" y="3666"/>
                  </a:lnTo>
                  <a:lnTo>
                    <a:pt x="12355" y="4143"/>
                  </a:lnTo>
                  <a:lnTo>
                    <a:pt x="11438" y="4583"/>
                  </a:lnTo>
                  <a:lnTo>
                    <a:pt x="10522" y="4143"/>
                  </a:lnTo>
                  <a:lnTo>
                    <a:pt x="7332" y="4143"/>
                  </a:lnTo>
                  <a:lnTo>
                    <a:pt x="6416" y="4583"/>
                  </a:lnTo>
                  <a:lnTo>
                    <a:pt x="5499" y="4143"/>
                  </a:lnTo>
                  <a:lnTo>
                    <a:pt x="2273" y="4143"/>
                  </a:lnTo>
                  <a:lnTo>
                    <a:pt x="2273" y="3666"/>
                  </a:lnTo>
                  <a:lnTo>
                    <a:pt x="2273" y="3226"/>
                  </a:lnTo>
                  <a:lnTo>
                    <a:pt x="2273" y="2750"/>
                  </a:lnTo>
                  <a:lnTo>
                    <a:pt x="1833" y="2310"/>
                  </a:lnTo>
                  <a:lnTo>
                    <a:pt x="917" y="2750"/>
                  </a:lnTo>
                  <a:lnTo>
                    <a:pt x="440" y="3666"/>
                  </a:lnTo>
                  <a:lnTo>
                    <a:pt x="0" y="3666"/>
                  </a:lnTo>
                  <a:lnTo>
                    <a:pt x="440" y="4583"/>
                  </a:lnTo>
                  <a:lnTo>
                    <a:pt x="917" y="5499"/>
                  </a:lnTo>
                  <a:lnTo>
                    <a:pt x="1357" y="5976"/>
                  </a:lnTo>
                  <a:lnTo>
                    <a:pt x="1357" y="6416"/>
                  </a:lnTo>
                  <a:lnTo>
                    <a:pt x="2273" y="6416"/>
                  </a:lnTo>
                  <a:lnTo>
                    <a:pt x="2750" y="6892"/>
                  </a:lnTo>
                  <a:lnTo>
                    <a:pt x="2273" y="7332"/>
                  </a:lnTo>
                  <a:lnTo>
                    <a:pt x="2273" y="7809"/>
                  </a:lnTo>
                  <a:lnTo>
                    <a:pt x="1357" y="8249"/>
                  </a:lnTo>
                  <a:lnTo>
                    <a:pt x="1357" y="8725"/>
                  </a:lnTo>
                  <a:lnTo>
                    <a:pt x="1357" y="9642"/>
                  </a:lnTo>
                  <a:lnTo>
                    <a:pt x="1357" y="10082"/>
                  </a:lnTo>
                  <a:lnTo>
                    <a:pt x="917" y="10082"/>
                  </a:lnTo>
                  <a:lnTo>
                    <a:pt x="917" y="10998"/>
                  </a:lnTo>
                  <a:lnTo>
                    <a:pt x="917" y="11475"/>
                  </a:lnTo>
                  <a:lnTo>
                    <a:pt x="1357" y="12391"/>
                  </a:lnTo>
                  <a:lnTo>
                    <a:pt x="2273" y="12831"/>
                  </a:lnTo>
                  <a:lnTo>
                    <a:pt x="2750" y="13308"/>
                  </a:lnTo>
                  <a:lnTo>
                    <a:pt x="3190" y="13748"/>
                  </a:lnTo>
                  <a:lnTo>
                    <a:pt x="3666" y="14224"/>
                  </a:lnTo>
                  <a:lnTo>
                    <a:pt x="4106" y="14664"/>
                  </a:lnTo>
                  <a:lnTo>
                    <a:pt x="4583" y="15141"/>
                  </a:lnTo>
                  <a:lnTo>
                    <a:pt x="4583" y="15581"/>
                  </a:lnTo>
                  <a:lnTo>
                    <a:pt x="4106" y="16057"/>
                  </a:lnTo>
                  <a:lnTo>
                    <a:pt x="5023" y="16497"/>
                  </a:lnTo>
                  <a:lnTo>
                    <a:pt x="6856" y="16497"/>
                  </a:lnTo>
                  <a:lnTo>
                    <a:pt x="7772" y="16057"/>
                  </a:lnTo>
                  <a:lnTo>
                    <a:pt x="8249" y="16497"/>
                  </a:lnTo>
                  <a:lnTo>
                    <a:pt x="9165" y="16057"/>
                  </a:lnTo>
                  <a:lnTo>
                    <a:pt x="8689" y="15581"/>
                  </a:lnTo>
                  <a:lnTo>
                    <a:pt x="9165" y="15581"/>
                  </a:lnTo>
                  <a:lnTo>
                    <a:pt x="10082" y="15141"/>
                  </a:lnTo>
                  <a:lnTo>
                    <a:pt x="10998" y="15141"/>
                  </a:lnTo>
                  <a:lnTo>
                    <a:pt x="11438" y="14664"/>
                  </a:lnTo>
                  <a:lnTo>
                    <a:pt x="11915" y="15581"/>
                  </a:lnTo>
                  <a:lnTo>
                    <a:pt x="13271" y="15581"/>
                  </a:lnTo>
                  <a:lnTo>
                    <a:pt x="13748" y="15141"/>
                  </a:lnTo>
                  <a:lnTo>
                    <a:pt x="15104" y="15141"/>
                  </a:lnTo>
                  <a:lnTo>
                    <a:pt x="15581" y="14664"/>
                  </a:lnTo>
                  <a:lnTo>
                    <a:pt x="17414" y="14664"/>
                  </a:lnTo>
                  <a:lnTo>
                    <a:pt x="17414" y="14224"/>
                  </a:lnTo>
                  <a:lnTo>
                    <a:pt x="16937" y="13748"/>
                  </a:lnTo>
                  <a:lnTo>
                    <a:pt x="16937" y="13308"/>
                  </a:lnTo>
                  <a:lnTo>
                    <a:pt x="17854" y="12831"/>
                  </a:lnTo>
                  <a:lnTo>
                    <a:pt x="18330" y="12831"/>
                  </a:lnTo>
                  <a:lnTo>
                    <a:pt x="18330" y="12391"/>
                  </a:lnTo>
                  <a:lnTo>
                    <a:pt x="18770" y="11915"/>
                  </a:lnTo>
                  <a:lnTo>
                    <a:pt x="18770" y="11475"/>
                  </a:lnTo>
                  <a:lnTo>
                    <a:pt x="19687" y="11475"/>
                  </a:lnTo>
                  <a:lnTo>
                    <a:pt x="20163" y="10998"/>
                  </a:lnTo>
                  <a:lnTo>
                    <a:pt x="21996" y="10998"/>
                  </a:lnTo>
                  <a:lnTo>
                    <a:pt x="21996" y="11475"/>
                  </a:lnTo>
                  <a:lnTo>
                    <a:pt x="23353" y="11475"/>
                  </a:lnTo>
                  <a:lnTo>
                    <a:pt x="24746" y="10998"/>
                  </a:lnTo>
                  <a:lnTo>
                    <a:pt x="24746" y="10558"/>
                  </a:lnTo>
                  <a:lnTo>
                    <a:pt x="24269" y="9642"/>
                  </a:lnTo>
                  <a:lnTo>
                    <a:pt x="23829" y="9642"/>
                  </a:lnTo>
                  <a:lnTo>
                    <a:pt x="23353" y="9165"/>
                  </a:lnTo>
                  <a:lnTo>
                    <a:pt x="23353" y="8725"/>
                  </a:lnTo>
                  <a:lnTo>
                    <a:pt x="22436" y="8725"/>
                  </a:lnTo>
                  <a:lnTo>
                    <a:pt x="21996" y="9642"/>
                  </a:lnTo>
                  <a:lnTo>
                    <a:pt x="21996" y="8249"/>
                  </a:lnTo>
                  <a:lnTo>
                    <a:pt x="21996" y="7809"/>
                  </a:lnTo>
                  <a:lnTo>
                    <a:pt x="22436" y="7332"/>
                  </a:lnTo>
                  <a:lnTo>
                    <a:pt x="22913" y="7332"/>
                  </a:lnTo>
                  <a:lnTo>
                    <a:pt x="22913" y="6892"/>
                  </a:lnTo>
                  <a:lnTo>
                    <a:pt x="23353" y="6416"/>
                  </a:lnTo>
                  <a:lnTo>
                    <a:pt x="22913" y="5976"/>
                  </a:lnTo>
                  <a:lnTo>
                    <a:pt x="22436" y="5059"/>
                  </a:lnTo>
                  <a:lnTo>
                    <a:pt x="23353" y="5059"/>
                  </a:lnTo>
                  <a:lnTo>
                    <a:pt x="22913" y="4143"/>
                  </a:lnTo>
                  <a:lnTo>
                    <a:pt x="22913" y="2750"/>
                  </a:lnTo>
                  <a:lnTo>
                    <a:pt x="25186" y="2750"/>
                  </a:lnTo>
                  <a:lnTo>
                    <a:pt x="25662" y="2310"/>
                  </a:lnTo>
                  <a:lnTo>
                    <a:pt x="25186" y="1393"/>
                  </a:lnTo>
                  <a:lnTo>
                    <a:pt x="22913" y="477"/>
                  </a:lnTo>
                  <a:lnTo>
                    <a:pt x="21520" y="477"/>
                  </a:lnTo>
                  <a:lnTo>
                    <a:pt x="20603" y="917"/>
                  </a:lnTo>
                  <a:lnTo>
                    <a:pt x="20163" y="477"/>
                  </a:lnTo>
                  <a:lnTo>
                    <a:pt x="18770" y="477"/>
                  </a:lnTo>
                  <a:lnTo>
                    <a:pt x="17854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56" name="Google Shape;956;p56"/>
            <p:cNvSpPr/>
            <p:nvPr/>
          </p:nvSpPr>
          <p:spPr>
            <a:xfrm>
              <a:off x="6538168" y="4122394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57" name="Google Shape;957;p56"/>
            <p:cNvSpPr/>
            <p:nvPr/>
          </p:nvSpPr>
          <p:spPr>
            <a:xfrm>
              <a:off x="6339578" y="3503603"/>
              <a:ext cx="566933" cy="427274"/>
            </a:xfrm>
            <a:custGeom>
              <a:avLst/>
              <a:gdLst/>
              <a:ahLst/>
              <a:cxnLst/>
              <a:rect l="l" t="t" r="r" b="b"/>
              <a:pathLst>
                <a:path w="35268" h="26580" extrusionOk="0">
                  <a:moveTo>
                    <a:pt x="19687" y="1"/>
                  </a:moveTo>
                  <a:lnTo>
                    <a:pt x="18330" y="478"/>
                  </a:lnTo>
                  <a:lnTo>
                    <a:pt x="18330" y="917"/>
                  </a:lnTo>
                  <a:lnTo>
                    <a:pt x="18330" y="1394"/>
                  </a:lnTo>
                  <a:lnTo>
                    <a:pt x="16021" y="1394"/>
                  </a:lnTo>
                  <a:lnTo>
                    <a:pt x="15104" y="2311"/>
                  </a:lnTo>
                  <a:lnTo>
                    <a:pt x="14664" y="2750"/>
                  </a:lnTo>
                  <a:lnTo>
                    <a:pt x="13271" y="2311"/>
                  </a:lnTo>
                  <a:lnTo>
                    <a:pt x="12831" y="2311"/>
                  </a:lnTo>
                  <a:lnTo>
                    <a:pt x="11915" y="2750"/>
                  </a:lnTo>
                  <a:lnTo>
                    <a:pt x="11438" y="3227"/>
                  </a:lnTo>
                  <a:lnTo>
                    <a:pt x="10522" y="3227"/>
                  </a:lnTo>
                  <a:lnTo>
                    <a:pt x="9605" y="2750"/>
                  </a:lnTo>
                  <a:lnTo>
                    <a:pt x="9165" y="2750"/>
                  </a:lnTo>
                  <a:lnTo>
                    <a:pt x="8249" y="2311"/>
                  </a:lnTo>
                  <a:lnTo>
                    <a:pt x="6856" y="2750"/>
                  </a:lnTo>
                  <a:lnTo>
                    <a:pt x="5939" y="2750"/>
                  </a:lnTo>
                  <a:lnTo>
                    <a:pt x="6856" y="4144"/>
                  </a:lnTo>
                  <a:lnTo>
                    <a:pt x="6856" y="4583"/>
                  </a:lnTo>
                  <a:lnTo>
                    <a:pt x="6416" y="5060"/>
                  </a:lnTo>
                  <a:lnTo>
                    <a:pt x="5939" y="5500"/>
                  </a:lnTo>
                  <a:lnTo>
                    <a:pt x="5499" y="5977"/>
                  </a:lnTo>
                  <a:lnTo>
                    <a:pt x="5023" y="5977"/>
                  </a:lnTo>
                  <a:lnTo>
                    <a:pt x="4583" y="6416"/>
                  </a:lnTo>
                  <a:lnTo>
                    <a:pt x="4106" y="6893"/>
                  </a:lnTo>
                  <a:lnTo>
                    <a:pt x="4106" y="8250"/>
                  </a:lnTo>
                  <a:lnTo>
                    <a:pt x="3666" y="8726"/>
                  </a:lnTo>
                  <a:lnTo>
                    <a:pt x="3666" y="10083"/>
                  </a:lnTo>
                  <a:lnTo>
                    <a:pt x="3190" y="10559"/>
                  </a:lnTo>
                  <a:lnTo>
                    <a:pt x="2750" y="10999"/>
                  </a:lnTo>
                  <a:lnTo>
                    <a:pt x="2273" y="10999"/>
                  </a:lnTo>
                  <a:lnTo>
                    <a:pt x="2273" y="11476"/>
                  </a:lnTo>
                  <a:lnTo>
                    <a:pt x="1833" y="12392"/>
                  </a:lnTo>
                  <a:lnTo>
                    <a:pt x="1357" y="12832"/>
                  </a:lnTo>
                  <a:lnTo>
                    <a:pt x="917" y="13309"/>
                  </a:lnTo>
                  <a:lnTo>
                    <a:pt x="440" y="13749"/>
                  </a:lnTo>
                  <a:lnTo>
                    <a:pt x="0" y="14665"/>
                  </a:lnTo>
                  <a:lnTo>
                    <a:pt x="0" y="15582"/>
                  </a:lnTo>
                  <a:lnTo>
                    <a:pt x="917" y="15582"/>
                  </a:lnTo>
                  <a:lnTo>
                    <a:pt x="917" y="16058"/>
                  </a:lnTo>
                  <a:lnTo>
                    <a:pt x="917" y="16975"/>
                  </a:lnTo>
                  <a:lnTo>
                    <a:pt x="917" y="17415"/>
                  </a:lnTo>
                  <a:lnTo>
                    <a:pt x="1357" y="17891"/>
                  </a:lnTo>
                  <a:lnTo>
                    <a:pt x="1357" y="19248"/>
                  </a:lnTo>
                  <a:lnTo>
                    <a:pt x="1833" y="19248"/>
                  </a:lnTo>
                  <a:lnTo>
                    <a:pt x="2273" y="18808"/>
                  </a:lnTo>
                  <a:lnTo>
                    <a:pt x="2750" y="18808"/>
                  </a:lnTo>
                  <a:lnTo>
                    <a:pt x="3190" y="19248"/>
                  </a:lnTo>
                  <a:lnTo>
                    <a:pt x="3666" y="19724"/>
                  </a:lnTo>
                  <a:lnTo>
                    <a:pt x="3666" y="20164"/>
                  </a:lnTo>
                  <a:lnTo>
                    <a:pt x="3190" y="21081"/>
                  </a:lnTo>
                  <a:lnTo>
                    <a:pt x="3190" y="21557"/>
                  </a:lnTo>
                  <a:lnTo>
                    <a:pt x="3190" y="21997"/>
                  </a:lnTo>
                  <a:lnTo>
                    <a:pt x="4583" y="21997"/>
                  </a:lnTo>
                  <a:lnTo>
                    <a:pt x="4583" y="21557"/>
                  </a:lnTo>
                  <a:lnTo>
                    <a:pt x="5023" y="21557"/>
                  </a:lnTo>
                  <a:lnTo>
                    <a:pt x="5499" y="21997"/>
                  </a:lnTo>
                  <a:lnTo>
                    <a:pt x="6856" y="22474"/>
                  </a:lnTo>
                  <a:lnTo>
                    <a:pt x="6856" y="21997"/>
                  </a:lnTo>
                  <a:lnTo>
                    <a:pt x="8249" y="21557"/>
                  </a:lnTo>
                  <a:lnTo>
                    <a:pt x="8689" y="21997"/>
                  </a:lnTo>
                  <a:lnTo>
                    <a:pt x="8249" y="22474"/>
                  </a:lnTo>
                  <a:lnTo>
                    <a:pt x="8249" y="22914"/>
                  </a:lnTo>
                  <a:lnTo>
                    <a:pt x="8689" y="22914"/>
                  </a:lnTo>
                  <a:lnTo>
                    <a:pt x="9165" y="23830"/>
                  </a:lnTo>
                  <a:lnTo>
                    <a:pt x="9165" y="24307"/>
                  </a:lnTo>
                  <a:lnTo>
                    <a:pt x="9605" y="24747"/>
                  </a:lnTo>
                  <a:lnTo>
                    <a:pt x="9605" y="25223"/>
                  </a:lnTo>
                  <a:lnTo>
                    <a:pt x="9605" y="25663"/>
                  </a:lnTo>
                  <a:lnTo>
                    <a:pt x="9605" y="26140"/>
                  </a:lnTo>
                  <a:lnTo>
                    <a:pt x="12831" y="26140"/>
                  </a:lnTo>
                  <a:lnTo>
                    <a:pt x="13748" y="26580"/>
                  </a:lnTo>
                  <a:lnTo>
                    <a:pt x="14664" y="26140"/>
                  </a:lnTo>
                  <a:lnTo>
                    <a:pt x="17854" y="26140"/>
                  </a:lnTo>
                  <a:lnTo>
                    <a:pt x="18770" y="26580"/>
                  </a:lnTo>
                  <a:lnTo>
                    <a:pt x="19687" y="26140"/>
                  </a:lnTo>
                  <a:lnTo>
                    <a:pt x="20163" y="25663"/>
                  </a:lnTo>
                  <a:lnTo>
                    <a:pt x="21080" y="25223"/>
                  </a:lnTo>
                  <a:lnTo>
                    <a:pt x="22436" y="24307"/>
                  </a:lnTo>
                  <a:lnTo>
                    <a:pt x="22913" y="22914"/>
                  </a:lnTo>
                  <a:lnTo>
                    <a:pt x="23353" y="22914"/>
                  </a:lnTo>
                  <a:lnTo>
                    <a:pt x="25186" y="21997"/>
                  </a:lnTo>
                  <a:lnTo>
                    <a:pt x="26102" y="22474"/>
                  </a:lnTo>
                  <a:lnTo>
                    <a:pt x="27495" y="22474"/>
                  </a:lnTo>
                  <a:lnTo>
                    <a:pt x="27935" y="22914"/>
                  </a:lnTo>
                  <a:lnTo>
                    <a:pt x="28852" y="22474"/>
                  </a:lnTo>
                  <a:lnTo>
                    <a:pt x="30245" y="22474"/>
                  </a:lnTo>
                  <a:lnTo>
                    <a:pt x="32518" y="23390"/>
                  </a:lnTo>
                  <a:lnTo>
                    <a:pt x="32518" y="22914"/>
                  </a:lnTo>
                  <a:lnTo>
                    <a:pt x="32518" y="21997"/>
                  </a:lnTo>
                  <a:lnTo>
                    <a:pt x="32078" y="21081"/>
                  </a:lnTo>
                  <a:lnTo>
                    <a:pt x="32078" y="20164"/>
                  </a:lnTo>
                  <a:lnTo>
                    <a:pt x="32078" y="19724"/>
                  </a:lnTo>
                  <a:lnTo>
                    <a:pt x="32518" y="19248"/>
                  </a:lnTo>
                  <a:lnTo>
                    <a:pt x="32994" y="18808"/>
                  </a:lnTo>
                  <a:lnTo>
                    <a:pt x="32078" y="18808"/>
                  </a:lnTo>
                  <a:lnTo>
                    <a:pt x="32078" y="18331"/>
                  </a:lnTo>
                  <a:lnTo>
                    <a:pt x="32518" y="17415"/>
                  </a:lnTo>
                  <a:lnTo>
                    <a:pt x="32518" y="16975"/>
                  </a:lnTo>
                  <a:lnTo>
                    <a:pt x="32994" y="16498"/>
                  </a:lnTo>
                  <a:lnTo>
                    <a:pt x="33434" y="16975"/>
                  </a:lnTo>
                  <a:lnTo>
                    <a:pt x="33434" y="17891"/>
                  </a:lnTo>
                  <a:lnTo>
                    <a:pt x="33911" y="17891"/>
                  </a:lnTo>
                  <a:lnTo>
                    <a:pt x="34351" y="17415"/>
                  </a:lnTo>
                  <a:lnTo>
                    <a:pt x="34351" y="16498"/>
                  </a:lnTo>
                  <a:lnTo>
                    <a:pt x="34827" y="16498"/>
                  </a:lnTo>
                  <a:lnTo>
                    <a:pt x="35267" y="15582"/>
                  </a:lnTo>
                  <a:lnTo>
                    <a:pt x="35267" y="13749"/>
                  </a:lnTo>
                  <a:lnTo>
                    <a:pt x="34827" y="14665"/>
                  </a:lnTo>
                  <a:lnTo>
                    <a:pt x="34351" y="13749"/>
                  </a:lnTo>
                  <a:lnTo>
                    <a:pt x="33911" y="13749"/>
                  </a:lnTo>
                  <a:lnTo>
                    <a:pt x="33911" y="13309"/>
                  </a:lnTo>
                  <a:lnTo>
                    <a:pt x="32518" y="13309"/>
                  </a:lnTo>
                  <a:lnTo>
                    <a:pt x="32078" y="13749"/>
                  </a:lnTo>
                  <a:lnTo>
                    <a:pt x="31601" y="14225"/>
                  </a:lnTo>
                  <a:lnTo>
                    <a:pt x="31161" y="13749"/>
                  </a:lnTo>
                  <a:lnTo>
                    <a:pt x="29768" y="13749"/>
                  </a:lnTo>
                  <a:lnTo>
                    <a:pt x="29328" y="13309"/>
                  </a:lnTo>
                  <a:lnTo>
                    <a:pt x="29328" y="12392"/>
                  </a:lnTo>
                  <a:lnTo>
                    <a:pt x="28852" y="10999"/>
                  </a:lnTo>
                  <a:lnTo>
                    <a:pt x="28852" y="10559"/>
                  </a:lnTo>
                  <a:lnTo>
                    <a:pt x="28412" y="10083"/>
                  </a:lnTo>
                  <a:lnTo>
                    <a:pt x="28412" y="9643"/>
                  </a:lnTo>
                  <a:lnTo>
                    <a:pt x="28412" y="9166"/>
                  </a:lnTo>
                  <a:lnTo>
                    <a:pt x="28852" y="9166"/>
                  </a:lnTo>
                  <a:lnTo>
                    <a:pt x="28852" y="8250"/>
                  </a:lnTo>
                  <a:lnTo>
                    <a:pt x="28852" y="7810"/>
                  </a:lnTo>
                  <a:lnTo>
                    <a:pt x="28412" y="6893"/>
                  </a:lnTo>
                  <a:lnTo>
                    <a:pt x="28412" y="6416"/>
                  </a:lnTo>
                  <a:lnTo>
                    <a:pt x="27019" y="5977"/>
                  </a:lnTo>
                  <a:lnTo>
                    <a:pt x="26579" y="5500"/>
                  </a:lnTo>
                  <a:lnTo>
                    <a:pt x="26102" y="5060"/>
                  </a:lnTo>
                  <a:lnTo>
                    <a:pt x="26102" y="4144"/>
                  </a:lnTo>
                  <a:lnTo>
                    <a:pt x="25186" y="3667"/>
                  </a:lnTo>
                  <a:lnTo>
                    <a:pt x="23829" y="3227"/>
                  </a:lnTo>
                  <a:lnTo>
                    <a:pt x="23829" y="1834"/>
                  </a:lnTo>
                  <a:lnTo>
                    <a:pt x="22436" y="917"/>
                  </a:lnTo>
                  <a:lnTo>
                    <a:pt x="21996" y="478"/>
                  </a:lnTo>
                  <a:lnTo>
                    <a:pt x="21520" y="478"/>
                  </a:lnTo>
                  <a:lnTo>
                    <a:pt x="2060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58" name="Google Shape;958;p56"/>
            <p:cNvSpPr/>
            <p:nvPr/>
          </p:nvSpPr>
          <p:spPr>
            <a:xfrm>
              <a:off x="6744427" y="4033997"/>
              <a:ext cx="184477" cy="162068"/>
            </a:xfrm>
            <a:custGeom>
              <a:avLst/>
              <a:gdLst/>
              <a:ahLst/>
              <a:cxnLst/>
              <a:rect l="l" t="t" r="r" b="b"/>
              <a:pathLst>
                <a:path w="11476" h="10082" extrusionOk="0">
                  <a:moveTo>
                    <a:pt x="2310" y="0"/>
                  </a:moveTo>
                  <a:lnTo>
                    <a:pt x="1834" y="477"/>
                  </a:lnTo>
                  <a:lnTo>
                    <a:pt x="917" y="477"/>
                  </a:lnTo>
                  <a:lnTo>
                    <a:pt x="917" y="917"/>
                  </a:lnTo>
                  <a:lnTo>
                    <a:pt x="477" y="1393"/>
                  </a:lnTo>
                  <a:lnTo>
                    <a:pt x="477" y="1833"/>
                  </a:lnTo>
                  <a:lnTo>
                    <a:pt x="917" y="1833"/>
                  </a:lnTo>
                  <a:lnTo>
                    <a:pt x="1394" y="2310"/>
                  </a:lnTo>
                  <a:lnTo>
                    <a:pt x="1834" y="2310"/>
                  </a:lnTo>
                  <a:lnTo>
                    <a:pt x="1834" y="2750"/>
                  </a:lnTo>
                  <a:lnTo>
                    <a:pt x="1834" y="3226"/>
                  </a:lnTo>
                  <a:lnTo>
                    <a:pt x="1834" y="3666"/>
                  </a:lnTo>
                  <a:lnTo>
                    <a:pt x="1394" y="4143"/>
                  </a:lnTo>
                  <a:lnTo>
                    <a:pt x="1394" y="4583"/>
                  </a:lnTo>
                  <a:lnTo>
                    <a:pt x="917" y="4583"/>
                  </a:lnTo>
                  <a:lnTo>
                    <a:pt x="917" y="5059"/>
                  </a:lnTo>
                  <a:lnTo>
                    <a:pt x="917" y="5976"/>
                  </a:lnTo>
                  <a:lnTo>
                    <a:pt x="917" y="6416"/>
                  </a:lnTo>
                  <a:lnTo>
                    <a:pt x="477" y="6416"/>
                  </a:lnTo>
                  <a:lnTo>
                    <a:pt x="477" y="6892"/>
                  </a:lnTo>
                  <a:lnTo>
                    <a:pt x="1" y="7332"/>
                  </a:lnTo>
                  <a:lnTo>
                    <a:pt x="477" y="7809"/>
                  </a:lnTo>
                  <a:lnTo>
                    <a:pt x="1834" y="7809"/>
                  </a:lnTo>
                  <a:lnTo>
                    <a:pt x="2310" y="7332"/>
                  </a:lnTo>
                  <a:lnTo>
                    <a:pt x="2310" y="7809"/>
                  </a:lnTo>
                  <a:lnTo>
                    <a:pt x="2310" y="8249"/>
                  </a:lnTo>
                  <a:lnTo>
                    <a:pt x="1834" y="8249"/>
                  </a:lnTo>
                  <a:lnTo>
                    <a:pt x="917" y="9642"/>
                  </a:lnTo>
                  <a:lnTo>
                    <a:pt x="1834" y="10082"/>
                  </a:lnTo>
                  <a:lnTo>
                    <a:pt x="2310" y="9165"/>
                  </a:lnTo>
                  <a:lnTo>
                    <a:pt x="3667" y="8725"/>
                  </a:lnTo>
                  <a:lnTo>
                    <a:pt x="4143" y="8249"/>
                  </a:lnTo>
                  <a:lnTo>
                    <a:pt x="5060" y="7809"/>
                  </a:lnTo>
                  <a:lnTo>
                    <a:pt x="5060" y="7332"/>
                  </a:lnTo>
                  <a:lnTo>
                    <a:pt x="5500" y="6892"/>
                  </a:lnTo>
                  <a:lnTo>
                    <a:pt x="6416" y="5976"/>
                  </a:lnTo>
                  <a:lnTo>
                    <a:pt x="6893" y="5499"/>
                  </a:lnTo>
                  <a:lnTo>
                    <a:pt x="7333" y="5059"/>
                  </a:lnTo>
                  <a:lnTo>
                    <a:pt x="8249" y="4583"/>
                  </a:lnTo>
                  <a:lnTo>
                    <a:pt x="9642" y="4583"/>
                  </a:lnTo>
                  <a:lnTo>
                    <a:pt x="10559" y="4143"/>
                  </a:lnTo>
                  <a:lnTo>
                    <a:pt x="10999" y="4143"/>
                  </a:lnTo>
                  <a:lnTo>
                    <a:pt x="11475" y="3666"/>
                  </a:lnTo>
                  <a:lnTo>
                    <a:pt x="11475" y="2750"/>
                  </a:lnTo>
                  <a:lnTo>
                    <a:pt x="10999" y="2750"/>
                  </a:lnTo>
                  <a:lnTo>
                    <a:pt x="10082" y="2310"/>
                  </a:lnTo>
                  <a:lnTo>
                    <a:pt x="9642" y="2310"/>
                  </a:lnTo>
                  <a:lnTo>
                    <a:pt x="8249" y="1393"/>
                  </a:lnTo>
                  <a:lnTo>
                    <a:pt x="7333" y="1393"/>
                  </a:lnTo>
                  <a:lnTo>
                    <a:pt x="7333" y="917"/>
                  </a:lnTo>
                  <a:lnTo>
                    <a:pt x="7333" y="477"/>
                  </a:lnTo>
                  <a:lnTo>
                    <a:pt x="6893" y="0"/>
                  </a:lnTo>
                  <a:lnTo>
                    <a:pt x="5500" y="477"/>
                  </a:lnTo>
                  <a:lnTo>
                    <a:pt x="4143" y="477"/>
                  </a:lnTo>
                  <a:lnTo>
                    <a:pt x="414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59" name="Google Shape;959;p56"/>
            <p:cNvSpPr/>
            <p:nvPr/>
          </p:nvSpPr>
          <p:spPr>
            <a:xfrm>
              <a:off x="6538168" y="4122394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0" name="Google Shape;960;p56"/>
            <p:cNvSpPr/>
            <p:nvPr/>
          </p:nvSpPr>
          <p:spPr>
            <a:xfrm>
              <a:off x="6346651" y="4063463"/>
              <a:ext cx="427257" cy="479115"/>
            </a:xfrm>
            <a:custGeom>
              <a:avLst/>
              <a:gdLst/>
              <a:ahLst/>
              <a:cxnLst/>
              <a:rect l="l" t="t" r="r" b="b"/>
              <a:pathLst>
                <a:path w="26579" h="29805" extrusionOk="0">
                  <a:moveTo>
                    <a:pt x="24746" y="0"/>
                  </a:moveTo>
                  <a:lnTo>
                    <a:pt x="23829" y="477"/>
                  </a:lnTo>
                  <a:lnTo>
                    <a:pt x="23829" y="917"/>
                  </a:lnTo>
                  <a:lnTo>
                    <a:pt x="24306" y="1393"/>
                  </a:lnTo>
                  <a:lnTo>
                    <a:pt x="24306" y="1833"/>
                  </a:lnTo>
                  <a:lnTo>
                    <a:pt x="22473" y="1833"/>
                  </a:lnTo>
                  <a:lnTo>
                    <a:pt x="21996" y="2310"/>
                  </a:lnTo>
                  <a:lnTo>
                    <a:pt x="20640" y="2310"/>
                  </a:lnTo>
                  <a:lnTo>
                    <a:pt x="20163" y="2750"/>
                  </a:lnTo>
                  <a:lnTo>
                    <a:pt x="18807" y="2750"/>
                  </a:lnTo>
                  <a:lnTo>
                    <a:pt x="18330" y="1833"/>
                  </a:lnTo>
                  <a:lnTo>
                    <a:pt x="17890" y="2310"/>
                  </a:lnTo>
                  <a:lnTo>
                    <a:pt x="16974" y="2310"/>
                  </a:lnTo>
                  <a:lnTo>
                    <a:pt x="16057" y="2750"/>
                  </a:lnTo>
                  <a:lnTo>
                    <a:pt x="15581" y="2750"/>
                  </a:lnTo>
                  <a:lnTo>
                    <a:pt x="16057" y="3226"/>
                  </a:lnTo>
                  <a:lnTo>
                    <a:pt x="15141" y="3666"/>
                  </a:lnTo>
                  <a:lnTo>
                    <a:pt x="14664" y="3226"/>
                  </a:lnTo>
                  <a:lnTo>
                    <a:pt x="13748" y="3666"/>
                  </a:lnTo>
                  <a:lnTo>
                    <a:pt x="11915" y="3666"/>
                  </a:lnTo>
                  <a:lnTo>
                    <a:pt x="10998" y="4143"/>
                  </a:lnTo>
                  <a:lnTo>
                    <a:pt x="10558" y="4583"/>
                  </a:lnTo>
                  <a:lnTo>
                    <a:pt x="10082" y="5499"/>
                  </a:lnTo>
                  <a:lnTo>
                    <a:pt x="8725" y="5499"/>
                  </a:lnTo>
                  <a:lnTo>
                    <a:pt x="8249" y="5059"/>
                  </a:lnTo>
                  <a:lnTo>
                    <a:pt x="7809" y="5499"/>
                  </a:lnTo>
                  <a:lnTo>
                    <a:pt x="7809" y="5976"/>
                  </a:lnTo>
                  <a:lnTo>
                    <a:pt x="6416" y="5976"/>
                  </a:lnTo>
                  <a:lnTo>
                    <a:pt x="5499" y="6416"/>
                  </a:lnTo>
                  <a:lnTo>
                    <a:pt x="5059" y="6416"/>
                  </a:lnTo>
                  <a:lnTo>
                    <a:pt x="4143" y="6892"/>
                  </a:lnTo>
                  <a:lnTo>
                    <a:pt x="4143" y="6416"/>
                  </a:lnTo>
                  <a:lnTo>
                    <a:pt x="3666" y="6416"/>
                  </a:lnTo>
                  <a:lnTo>
                    <a:pt x="3666" y="6892"/>
                  </a:lnTo>
                  <a:lnTo>
                    <a:pt x="3226" y="6892"/>
                  </a:lnTo>
                  <a:lnTo>
                    <a:pt x="2750" y="7332"/>
                  </a:lnTo>
                  <a:lnTo>
                    <a:pt x="3226" y="7809"/>
                  </a:lnTo>
                  <a:lnTo>
                    <a:pt x="3666" y="8249"/>
                  </a:lnTo>
                  <a:lnTo>
                    <a:pt x="3666" y="8725"/>
                  </a:lnTo>
                  <a:lnTo>
                    <a:pt x="3666" y="9165"/>
                  </a:lnTo>
                  <a:lnTo>
                    <a:pt x="3226" y="9642"/>
                  </a:lnTo>
                  <a:lnTo>
                    <a:pt x="2750" y="10558"/>
                  </a:lnTo>
                  <a:lnTo>
                    <a:pt x="2310" y="10998"/>
                  </a:lnTo>
                  <a:lnTo>
                    <a:pt x="1833" y="10998"/>
                  </a:lnTo>
                  <a:lnTo>
                    <a:pt x="2750" y="11475"/>
                  </a:lnTo>
                  <a:lnTo>
                    <a:pt x="1833" y="12391"/>
                  </a:lnTo>
                  <a:lnTo>
                    <a:pt x="917" y="12391"/>
                  </a:lnTo>
                  <a:lnTo>
                    <a:pt x="477" y="12831"/>
                  </a:lnTo>
                  <a:lnTo>
                    <a:pt x="917" y="13308"/>
                  </a:lnTo>
                  <a:lnTo>
                    <a:pt x="917" y="13748"/>
                  </a:lnTo>
                  <a:lnTo>
                    <a:pt x="0" y="13748"/>
                  </a:lnTo>
                  <a:lnTo>
                    <a:pt x="917" y="14664"/>
                  </a:lnTo>
                  <a:lnTo>
                    <a:pt x="1393" y="15141"/>
                  </a:lnTo>
                  <a:lnTo>
                    <a:pt x="2310" y="15141"/>
                  </a:lnTo>
                  <a:lnTo>
                    <a:pt x="2310" y="15581"/>
                  </a:lnTo>
                  <a:lnTo>
                    <a:pt x="2310" y="16497"/>
                  </a:lnTo>
                  <a:lnTo>
                    <a:pt x="2750" y="16974"/>
                  </a:lnTo>
                  <a:lnTo>
                    <a:pt x="3226" y="16497"/>
                  </a:lnTo>
                  <a:lnTo>
                    <a:pt x="5059" y="16497"/>
                  </a:lnTo>
                  <a:lnTo>
                    <a:pt x="5059" y="16974"/>
                  </a:lnTo>
                  <a:lnTo>
                    <a:pt x="5059" y="17414"/>
                  </a:lnTo>
                  <a:lnTo>
                    <a:pt x="3226" y="17414"/>
                  </a:lnTo>
                  <a:lnTo>
                    <a:pt x="2750" y="17890"/>
                  </a:lnTo>
                  <a:lnTo>
                    <a:pt x="3226" y="18330"/>
                  </a:lnTo>
                  <a:lnTo>
                    <a:pt x="3666" y="18807"/>
                  </a:lnTo>
                  <a:lnTo>
                    <a:pt x="3666" y="19723"/>
                  </a:lnTo>
                  <a:lnTo>
                    <a:pt x="4143" y="19247"/>
                  </a:lnTo>
                  <a:lnTo>
                    <a:pt x="5059" y="19723"/>
                  </a:lnTo>
                  <a:lnTo>
                    <a:pt x="5499" y="19247"/>
                  </a:lnTo>
                  <a:lnTo>
                    <a:pt x="6416" y="19247"/>
                  </a:lnTo>
                  <a:lnTo>
                    <a:pt x="6416" y="19723"/>
                  </a:lnTo>
                  <a:lnTo>
                    <a:pt x="7332" y="19247"/>
                  </a:lnTo>
                  <a:lnTo>
                    <a:pt x="9642" y="19247"/>
                  </a:lnTo>
                  <a:lnTo>
                    <a:pt x="10082" y="19723"/>
                  </a:lnTo>
                  <a:lnTo>
                    <a:pt x="10558" y="19723"/>
                  </a:lnTo>
                  <a:lnTo>
                    <a:pt x="10558" y="19247"/>
                  </a:lnTo>
                  <a:lnTo>
                    <a:pt x="11475" y="19247"/>
                  </a:lnTo>
                  <a:lnTo>
                    <a:pt x="11915" y="19723"/>
                  </a:lnTo>
                  <a:lnTo>
                    <a:pt x="12391" y="20163"/>
                  </a:lnTo>
                  <a:lnTo>
                    <a:pt x="13308" y="20640"/>
                  </a:lnTo>
                  <a:lnTo>
                    <a:pt x="12831" y="21080"/>
                  </a:lnTo>
                  <a:lnTo>
                    <a:pt x="12391" y="21080"/>
                  </a:lnTo>
                  <a:lnTo>
                    <a:pt x="11915" y="21996"/>
                  </a:lnTo>
                  <a:lnTo>
                    <a:pt x="11475" y="21556"/>
                  </a:lnTo>
                  <a:lnTo>
                    <a:pt x="11475" y="20640"/>
                  </a:lnTo>
                  <a:lnTo>
                    <a:pt x="10998" y="20640"/>
                  </a:lnTo>
                  <a:lnTo>
                    <a:pt x="10082" y="21080"/>
                  </a:lnTo>
                  <a:lnTo>
                    <a:pt x="10082" y="20640"/>
                  </a:lnTo>
                  <a:lnTo>
                    <a:pt x="8249" y="20640"/>
                  </a:lnTo>
                  <a:lnTo>
                    <a:pt x="7809" y="21080"/>
                  </a:lnTo>
                  <a:lnTo>
                    <a:pt x="5499" y="21080"/>
                  </a:lnTo>
                  <a:lnTo>
                    <a:pt x="5059" y="21996"/>
                  </a:lnTo>
                  <a:lnTo>
                    <a:pt x="5059" y="22473"/>
                  </a:lnTo>
                  <a:lnTo>
                    <a:pt x="5976" y="23389"/>
                  </a:lnTo>
                  <a:lnTo>
                    <a:pt x="6416" y="23389"/>
                  </a:lnTo>
                  <a:lnTo>
                    <a:pt x="6892" y="23829"/>
                  </a:lnTo>
                  <a:lnTo>
                    <a:pt x="7332" y="24306"/>
                  </a:lnTo>
                  <a:lnTo>
                    <a:pt x="7332" y="24746"/>
                  </a:lnTo>
                  <a:lnTo>
                    <a:pt x="7332" y="25662"/>
                  </a:lnTo>
                  <a:lnTo>
                    <a:pt x="6892" y="26139"/>
                  </a:lnTo>
                  <a:lnTo>
                    <a:pt x="7332" y="26579"/>
                  </a:lnTo>
                  <a:lnTo>
                    <a:pt x="7332" y="27055"/>
                  </a:lnTo>
                  <a:lnTo>
                    <a:pt x="7332" y="27495"/>
                  </a:lnTo>
                  <a:lnTo>
                    <a:pt x="8249" y="28412"/>
                  </a:lnTo>
                  <a:lnTo>
                    <a:pt x="9165" y="28412"/>
                  </a:lnTo>
                  <a:lnTo>
                    <a:pt x="9642" y="27972"/>
                  </a:lnTo>
                  <a:lnTo>
                    <a:pt x="9165" y="27495"/>
                  </a:lnTo>
                  <a:lnTo>
                    <a:pt x="9165" y="27055"/>
                  </a:lnTo>
                  <a:lnTo>
                    <a:pt x="9642" y="26579"/>
                  </a:lnTo>
                  <a:lnTo>
                    <a:pt x="10082" y="27055"/>
                  </a:lnTo>
                  <a:lnTo>
                    <a:pt x="10082" y="27495"/>
                  </a:lnTo>
                  <a:lnTo>
                    <a:pt x="10082" y="27972"/>
                  </a:lnTo>
                  <a:lnTo>
                    <a:pt x="10082" y="28412"/>
                  </a:lnTo>
                  <a:lnTo>
                    <a:pt x="10558" y="28888"/>
                  </a:lnTo>
                  <a:lnTo>
                    <a:pt x="10998" y="28888"/>
                  </a:lnTo>
                  <a:lnTo>
                    <a:pt x="11475" y="29805"/>
                  </a:lnTo>
                  <a:lnTo>
                    <a:pt x="12391" y="29805"/>
                  </a:lnTo>
                  <a:lnTo>
                    <a:pt x="11915" y="28888"/>
                  </a:lnTo>
                  <a:lnTo>
                    <a:pt x="11915" y="28412"/>
                  </a:lnTo>
                  <a:lnTo>
                    <a:pt x="11915" y="27972"/>
                  </a:lnTo>
                  <a:lnTo>
                    <a:pt x="12391" y="27055"/>
                  </a:lnTo>
                  <a:lnTo>
                    <a:pt x="12391" y="28412"/>
                  </a:lnTo>
                  <a:lnTo>
                    <a:pt x="12831" y="27972"/>
                  </a:lnTo>
                  <a:lnTo>
                    <a:pt x="13308" y="29328"/>
                  </a:lnTo>
                  <a:lnTo>
                    <a:pt x="13748" y="28888"/>
                  </a:lnTo>
                  <a:lnTo>
                    <a:pt x="15581" y="28888"/>
                  </a:lnTo>
                  <a:lnTo>
                    <a:pt x="15581" y="28412"/>
                  </a:lnTo>
                  <a:lnTo>
                    <a:pt x="14664" y="27972"/>
                  </a:lnTo>
                  <a:lnTo>
                    <a:pt x="14664" y="27495"/>
                  </a:lnTo>
                  <a:lnTo>
                    <a:pt x="13748" y="27055"/>
                  </a:lnTo>
                  <a:lnTo>
                    <a:pt x="13748" y="26139"/>
                  </a:lnTo>
                  <a:lnTo>
                    <a:pt x="13308" y="26139"/>
                  </a:lnTo>
                  <a:lnTo>
                    <a:pt x="12831" y="25222"/>
                  </a:lnTo>
                  <a:lnTo>
                    <a:pt x="12391" y="24746"/>
                  </a:lnTo>
                  <a:lnTo>
                    <a:pt x="12391" y="23829"/>
                  </a:lnTo>
                  <a:lnTo>
                    <a:pt x="12831" y="23829"/>
                  </a:lnTo>
                  <a:lnTo>
                    <a:pt x="13308" y="24306"/>
                  </a:lnTo>
                  <a:lnTo>
                    <a:pt x="13308" y="24746"/>
                  </a:lnTo>
                  <a:lnTo>
                    <a:pt x="13748" y="25222"/>
                  </a:lnTo>
                  <a:lnTo>
                    <a:pt x="14224" y="25222"/>
                  </a:lnTo>
                  <a:lnTo>
                    <a:pt x="15141" y="24746"/>
                  </a:lnTo>
                  <a:lnTo>
                    <a:pt x="16057" y="23829"/>
                  </a:lnTo>
                  <a:lnTo>
                    <a:pt x="16057" y="22913"/>
                  </a:lnTo>
                  <a:lnTo>
                    <a:pt x="15141" y="23389"/>
                  </a:lnTo>
                  <a:lnTo>
                    <a:pt x="14664" y="23829"/>
                  </a:lnTo>
                  <a:lnTo>
                    <a:pt x="14224" y="22913"/>
                  </a:lnTo>
                  <a:lnTo>
                    <a:pt x="14224" y="22473"/>
                  </a:lnTo>
                  <a:lnTo>
                    <a:pt x="14664" y="21996"/>
                  </a:lnTo>
                  <a:lnTo>
                    <a:pt x="15581" y="21080"/>
                  </a:lnTo>
                  <a:lnTo>
                    <a:pt x="16057" y="21080"/>
                  </a:lnTo>
                  <a:lnTo>
                    <a:pt x="16497" y="21996"/>
                  </a:lnTo>
                  <a:lnTo>
                    <a:pt x="17414" y="22473"/>
                  </a:lnTo>
                  <a:lnTo>
                    <a:pt x="17414" y="21996"/>
                  </a:lnTo>
                  <a:lnTo>
                    <a:pt x="17414" y="21556"/>
                  </a:lnTo>
                  <a:lnTo>
                    <a:pt x="17414" y="20640"/>
                  </a:lnTo>
                  <a:lnTo>
                    <a:pt x="17414" y="19247"/>
                  </a:lnTo>
                  <a:lnTo>
                    <a:pt x="16057" y="19247"/>
                  </a:lnTo>
                  <a:lnTo>
                    <a:pt x="15141" y="18330"/>
                  </a:lnTo>
                  <a:lnTo>
                    <a:pt x="14664" y="18330"/>
                  </a:lnTo>
                  <a:lnTo>
                    <a:pt x="13748" y="17890"/>
                  </a:lnTo>
                  <a:lnTo>
                    <a:pt x="12831" y="17414"/>
                  </a:lnTo>
                  <a:lnTo>
                    <a:pt x="11915" y="17414"/>
                  </a:lnTo>
                  <a:lnTo>
                    <a:pt x="11475" y="16974"/>
                  </a:lnTo>
                  <a:lnTo>
                    <a:pt x="11475" y="16497"/>
                  </a:lnTo>
                  <a:lnTo>
                    <a:pt x="11915" y="16057"/>
                  </a:lnTo>
                  <a:lnTo>
                    <a:pt x="11915" y="15581"/>
                  </a:lnTo>
                  <a:lnTo>
                    <a:pt x="11475" y="15581"/>
                  </a:lnTo>
                  <a:lnTo>
                    <a:pt x="10998" y="14664"/>
                  </a:lnTo>
                  <a:lnTo>
                    <a:pt x="11475" y="13748"/>
                  </a:lnTo>
                  <a:lnTo>
                    <a:pt x="12831" y="13748"/>
                  </a:lnTo>
                  <a:lnTo>
                    <a:pt x="13748" y="14224"/>
                  </a:lnTo>
                  <a:lnTo>
                    <a:pt x="13748" y="14664"/>
                  </a:lnTo>
                  <a:lnTo>
                    <a:pt x="13748" y="15141"/>
                  </a:lnTo>
                  <a:lnTo>
                    <a:pt x="14224" y="15141"/>
                  </a:lnTo>
                  <a:lnTo>
                    <a:pt x="14664" y="14224"/>
                  </a:lnTo>
                  <a:lnTo>
                    <a:pt x="14224" y="14224"/>
                  </a:lnTo>
                  <a:lnTo>
                    <a:pt x="12391" y="12831"/>
                  </a:lnTo>
                  <a:lnTo>
                    <a:pt x="11915" y="11915"/>
                  </a:lnTo>
                  <a:lnTo>
                    <a:pt x="10998" y="11475"/>
                  </a:lnTo>
                  <a:lnTo>
                    <a:pt x="10558" y="10998"/>
                  </a:lnTo>
                  <a:lnTo>
                    <a:pt x="10082" y="10082"/>
                  </a:lnTo>
                  <a:lnTo>
                    <a:pt x="10082" y="9642"/>
                  </a:lnTo>
                  <a:lnTo>
                    <a:pt x="10082" y="9165"/>
                  </a:lnTo>
                  <a:lnTo>
                    <a:pt x="9642" y="8725"/>
                  </a:lnTo>
                  <a:lnTo>
                    <a:pt x="10082" y="8249"/>
                  </a:lnTo>
                  <a:lnTo>
                    <a:pt x="10998" y="7809"/>
                  </a:lnTo>
                  <a:lnTo>
                    <a:pt x="11475" y="7332"/>
                  </a:lnTo>
                  <a:lnTo>
                    <a:pt x="11475" y="8725"/>
                  </a:lnTo>
                  <a:lnTo>
                    <a:pt x="12391" y="9165"/>
                  </a:lnTo>
                  <a:lnTo>
                    <a:pt x="12831" y="10082"/>
                  </a:lnTo>
                  <a:lnTo>
                    <a:pt x="13308" y="10998"/>
                  </a:lnTo>
                  <a:lnTo>
                    <a:pt x="14224" y="11475"/>
                  </a:lnTo>
                  <a:lnTo>
                    <a:pt x="15141" y="11915"/>
                  </a:lnTo>
                  <a:lnTo>
                    <a:pt x="15141" y="11475"/>
                  </a:lnTo>
                  <a:lnTo>
                    <a:pt x="14224" y="10998"/>
                  </a:lnTo>
                  <a:lnTo>
                    <a:pt x="13748" y="10558"/>
                  </a:lnTo>
                  <a:lnTo>
                    <a:pt x="13748" y="10082"/>
                  </a:lnTo>
                  <a:lnTo>
                    <a:pt x="13748" y="9165"/>
                  </a:lnTo>
                  <a:lnTo>
                    <a:pt x="14224" y="10082"/>
                  </a:lnTo>
                  <a:lnTo>
                    <a:pt x="14664" y="10082"/>
                  </a:lnTo>
                  <a:lnTo>
                    <a:pt x="15141" y="10558"/>
                  </a:lnTo>
                  <a:lnTo>
                    <a:pt x="16974" y="10998"/>
                  </a:lnTo>
                  <a:lnTo>
                    <a:pt x="16974" y="10558"/>
                  </a:lnTo>
                  <a:lnTo>
                    <a:pt x="16057" y="10558"/>
                  </a:lnTo>
                  <a:lnTo>
                    <a:pt x="15581" y="9642"/>
                  </a:lnTo>
                  <a:lnTo>
                    <a:pt x="15141" y="9165"/>
                  </a:lnTo>
                  <a:lnTo>
                    <a:pt x="16057" y="9165"/>
                  </a:lnTo>
                  <a:lnTo>
                    <a:pt x="16057" y="10082"/>
                  </a:lnTo>
                  <a:lnTo>
                    <a:pt x="17414" y="10082"/>
                  </a:lnTo>
                  <a:lnTo>
                    <a:pt x="18330" y="9642"/>
                  </a:lnTo>
                  <a:lnTo>
                    <a:pt x="18807" y="9165"/>
                  </a:lnTo>
                  <a:lnTo>
                    <a:pt x="18330" y="9165"/>
                  </a:lnTo>
                  <a:lnTo>
                    <a:pt x="16974" y="8725"/>
                  </a:lnTo>
                  <a:lnTo>
                    <a:pt x="16057" y="8249"/>
                  </a:lnTo>
                  <a:lnTo>
                    <a:pt x="15581" y="7809"/>
                  </a:lnTo>
                  <a:lnTo>
                    <a:pt x="15141" y="7332"/>
                  </a:lnTo>
                  <a:lnTo>
                    <a:pt x="15141" y="6892"/>
                  </a:lnTo>
                  <a:lnTo>
                    <a:pt x="16974" y="6892"/>
                  </a:lnTo>
                  <a:lnTo>
                    <a:pt x="17414" y="6416"/>
                  </a:lnTo>
                  <a:lnTo>
                    <a:pt x="17414" y="5976"/>
                  </a:lnTo>
                  <a:lnTo>
                    <a:pt x="17414" y="5499"/>
                  </a:lnTo>
                  <a:lnTo>
                    <a:pt x="17890" y="5059"/>
                  </a:lnTo>
                  <a:lnTo>
                    <a:pt x="18330" y="5499"/>
                  </a:lnTo>
                  <a:lnTo>
                    <a:pt x="18807" y="5976"/>
                  </a:lnTo>
                  <a:lnTo>
                    <a:pt x="19723" y="5976"/>
                  </a:lnTo>
                  <a:lnTo>
                    <a:pt x="20163" y="5499"/>
                  </a:lnTo>
                  <a:lnTo>
                    <a:pt x="19723" y="5059"/>
                  </a:lnTo>
                  <a:lnTo>
                    <a:pt x="21080" y="5059"/>
                  </a:lnTo>
                  <a:lnTo>
                    <a:pt x="22473" y="5499"/>
                  </a:lnTo>
                  <a:lnTo>
                    <a:pt x="23829" y="5059"/>
                  </a:lnTo>
                  <a:lnTo>
                    <a:pt x="24306" y="5499"/>
                  </a:lnTo>
                  <a:lnTo>
                    <a:pt x="24746" y="5499"/>
                  </a:lnTo>
                  <a:lnTo>
                    <a:pt x="25222" y="5059"/>
                  </a:lnTo>
                  <a:lnTo>
                    <a:pt x="25222" y="4583"/>
                  </a:lnTo>
                  <a:lnTo>
                    <a:pt x="25662" y="4583"/>
                  </a:lnTo>
                  <a:lnTo>
                    <a:pt x="25662" y="4143"/>
                  </a:lnTo>
                  <a:lnTo>
                    <a:pt x="25662" y="3226"/>
                  </a:lnTo>
                  <a:lnTo>
                    <a:pt x="25662" y="2750"/>
                  </a:lnTo>
                  <a:lnTo>
                    <a:pt x="26139" y="2750"/>
                  </a:lnTo>
                  <a:lnTo>
                    <a:pt x="26139" y="2310"/>
                  </a:lnTo>
                  <a:lnTo>
                    <a:pt x="26579" y="1833"/>
                  </a:lnTo>
                  <a:lnTo>
                    <a:pt x="26579" y="1393"/>
                  </a:lnTo>
                  <a:lnTo>
                    <a:pt x="26579" y="917"/>
                  </a:lnTo>
                  <a:lnTo>
                    <a:pt x="26579" y="477"/>
                  </a:lnTo>
                  <a:lnTo>
                    <a:pt x="26139" y="477"/>
                  </a:lnTo>
                  <a:lnTo>
                    <a:pt x="2566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1" name="Google Shape;961;p56"/>
            <p:cNvSpPr/>
            <p:nvPr/>
          </p:nvSpPr>
          <p:spPr>
            <a:xfrm>
              <a:off x="6295372" y="4048722"/>
              <a:ext cx="110226" cy="235740"/>
            </a:xfrm>
            <a:custGeom>
              <a:avLst/>
              <a:gdLst/>
              <a:ahLst/>
              <a:cxnLst/>
              <a:rect l="l" t="t" r="r" b="b"/>
              <a:pathLst>
                <a:path w="6857" h="14665" extrusionOk="0">
                  <a:moveTo>
                    <a:pt x="1834" y="1"/>
                  </a:moveTo>
                  <a:lnTo>
                    <a:pt x="917" y="477"/>
                  </a:lnTo>
                  <a:lnTo>
                    <a:pt x="441" y="917"/>
                  </a:lnTo>
                  <a:lnTo>
                    <a:pt x="1" y="1394"/>
                  </a:lnTo>
                  <a:lnTo>
                    <a:pt x="1" y="1834"/>
                  </a:lnTo>
                  <a:lnTo>
                    <a:pt x="1" y="2310"/>
                  </a:lnTo>
                  <a:lnTo>
                    <a:pt x="1" y="2750"/>
                  </a:lnTo>
                  <a:lnTo>
                    <a:pt x="1" y="3667"/>
                  </a:lnTo>
                  <a:lnTo>
                    <a:pt x="917" y="4143"/>
                  </a:lnTo>
                  <a:lnTo>
                    <a:pt x="917" y="4583"/>
                  </a:lnTo>
                  <a:lnTo>
                    <a:pt x="917" y="5060"/>
                  </a:lnTo>
                  <a:lnTo>
                    <a:pt x="441" y="5060"/>
                  </a:lnTo>
                  <a:lnTo>
                    <a:pt x="441" y="5500"/>
                  </a:lnTo>
                  <a:lnTo>
                    <a:pt x="441" y="5976"/>
                  </a:lnTo>
                  <a:lnTo>
                    <a:pt x="441" y="6416"/>
                  </a:lnTo>
                  <a:lnTo>
                    <a:pt x="441" y="6893"/>
                  </a:lnTo>
                  <a:lnTo>
                    <a:pt x="441" y="7333"/>
                  </a:lnTo>
                  <a:lnTo>
                    <a:pt x="441" y="8726"/>
                  </a:lnTo>
                  <a:lnTo>
                    <a:pt x="1" y="9166"/>
                  </a:lnTo>
                  <a:lnTo>
                    <a:pt x="1" y="9642"/>
                  </a:lnTo>
                  <a:lnTo>
                    <a:pt x="1" y="10082"/>
                  </a:lnTo>
                  <a:lnTo>
                    <a:pt x="441" y="10559"/>
                  </a:lnTo>
                  <a:lnTo>
                    <a:pt x="1" y="10999"/>
                  </a:lnTo>
                  <a:lnTo>
                    <a:pt x="441" y="11475"/>
                  </a:lnTo>
                  <a:lnTo>
                    <a:pt x="917" y="11475"/>
                  </a:lnTo>
                  <a:lnTo>
                    <a:pt x="917" y="11915"/>
                  </a:lnTo>
                  <a:lnTo>
                    <a:pt x="441" y="11915"/>
                  </a:lnTo>
                  <a:lnTo>
                    <a:pt x="441" y="12832"/>
                  </a:lnTo>
                  <a:lnTo>
                    <a:pt x="1357" y="12832"/>
                  </a:lnTo>
                  <a:lnTo>
                    <a:pt x="1834" y="13308"/>
                  </a:lnTo>
                  <a:lnTo>
                    <a:pt x="2750" y="13308"/>
                  </a:lnTo>
                  <a:lnTo>
                    <a:pt x="2750" y="13748"/>
                  </a:lnTo>
                  <a:lnTo>
                    <a:pt x="3667" y="14665"/>
                  </a:lnTo>
                  <a:lnTo>
                    <a:pt x="4107" y="14665"/>
                  </a:lnTo>
                  <a:lnTo>
                    <a:pt x="4107" y="14225"/>
                  </a:lnTo>
                  <a:lnTo>
                    <a:pt x="3667" y="13748"/>
                  </a:lnTo>
                  <a:lnTo>
                    <a:pt x="4107" y="13308"/>
                  </a:lnTo>
                  <a:lnTo>
                    <a:pt x="5023" y="13308"/>
                  </a:lnTo>
                  <a:lnTo>
                    <a:pt x="5940" y="12392"/>
                  </a:lnTo>
                  <a:lnTo>
                    <a:pt x="5023" y="11915"/>
                  </a:lnTo>
                  <a:lnTo>
                    <a:pt x="5500" y="11915"/>
                  </a:lnTo>
                  <a:lnTo>
                    <a:pt x="5940" y="11475"/>
                  </a:lnTo>
                  <a:lnTo>
                    <a:pt x="6416" y="10559"/>
                  </a:lnTo>
                  <a:lnTo>
                    <a:pt x="6856" y="10082"/>
                  </a:lnTo>
                  <a:lnTo>
                    <a:pt x="6856" y="9642"/>
                  </a:lnTo>
                  <a:lnTo>
                    <a:pt x="6856" y="9166"/>
                  </a:lnTo>
                  <a:lnTo>
                    <a:pt x="6416" y="8726"/>
                  </a:lnTo>
                  <a:lnTo>
                    <a:pt x="5940" y="8249"/>
                  </a:lnTo>
                  <a:lnTo>
                    <a:pt x="5500" y="7809"/>
                  </a:lnTo>
                  <a:lnTo>
                    <a:pt x="5500" y="6893"/>
                  </a:lnTo>
                  <a:lnTo>
                    <a:pt x="5023" y="6893"/>
                  </a:lnTo>
                  <a:lnTo>
                    <a:pt x="4583" y="5976"/>
                  </a:lnTo>
                  <a:lnTo>
                    <a:pt x="4583" y="5500"/>
                  </a:lnTo>
                  <a:lnTo>
                    <a:pt x="4107" y="5060"/>
                  </a:lnTo>
                  <a:lnTo>
                    <a:pt x="4107" y="3667"/>
                  </a:lnTo>
                  <a:lnTo>
                    <a:pt x="4107" y="3227"/>
                  </a:lnTo>
                  <a:lnTo>
                    <a:pt x="4583" y="2750"/>
                  </a:lnTo>
                  <a:lnTo>
                    <a:pt x="4583" y="2310"/>
                  </a:lnTo>
                  <a:lnTo>
                    <a:pt x="4107" y="1394"/>
                  </a:lnTo>
                  <a:lnTo>
                    <a:pt x="4107" y="917"/>
                  </a:lnTo>
                  <a:lnTo>
                    <a:pt x="2750" y="917"/>
                  </a:lnTo>
                  <a:lnTo>
                    <a:pt x="2274" y="477"/>
                  </a:lnTo>
                  <a:lnTo>
                    <a:pt x="1834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2" name="Google Shape;962;p56"/>
            <p:cNvSpPr/>
            <p:nvPr/>
          </p:nvSpPr>
          <p:spPr>
            <a:xfrm>
              <a:off x="5897596" y="3702804"/>
              <a:ext cx="640589" cy="478537"/>
            </a:xfrm>
            <a:custGeom>
              <a:avLst/>
              <a:gdLst/>
              <a:ahLst/>
              <a:cxnLst/>
              <a:rect l="l" t="t" r="r" b="b"/>
              <a:pathLst>
                <a:path w="39850" h="29769" extrusionOk="0">
                  <a:moveTo>
                    <a:pt x="10522" y="0"/>
                  </a:moveTo>
                  <a:lnTo>
                    <a:pt x="9605" y="440"/>
                  </a:lnTo>
                  <a:lnTo>
                    <a:pt x="8689" y="440"/>
                  </a:lnTo>
                  <a:lnTo>
                    <a:pt x="8249" y="917"/>
                  </a:lnTo>
                  <a:lnTo>
                    <a:pt x="5939" y="917"/>
                  </a:lnTo>
                  <a:lnTo>
                    <a:pt x="5499" y="1833"/>
                  </a:lnTo>
                  <a:lnTo>
                    <a:pt x="4106" y="1833"/>
                  </a:lnTo>
                  <a:lnTo>
                    <a:pt x="4106" y="2273"/>
                  </a:lnTo>
                  <a:lnTo>
                    <a:pt x="3666" y="1833"/>
                  </a:lnTo>
                  <a:lnTo>
                    <a:pt x="3190" y="2273"/>
                  </a:lnTo>
                  <a:lnTo>
                    <a:pt x="2273" y="2273"/>
                  </a:lnTo>
                  <a:lnTo>
                    <a:pt x="1833" y="1357"/>
                  </a:lnTo>
                  <a:lnTo>
                    <a:pt x="1356" y="1357"/>
                  </a:lnTo>
                  <a:lnTo>
                    <a:pt x="440" y="1833"/>
                  </a:lnTo>
                  <a:lnTo>
                    <a:pt x="440" y="2273"/>
                  </a:lnTo>
                  <a:lnTo>
                    <a:pt x="440" y="2750"/>
                  </a:lnTo>
                  <a:lnTo>
                    <a:pt x="917" y="3190"/>
                  </a:lnTo>
                  <a:lnTo>
                    <a:pt x="917" y="3666"/>
                  </a:lnTo>
                  <a:lnTo>
                    <a:pt x="440" y="3666"/>
                  </a:lnTo>
                  <a:lnTo>
                    <a:pt x="0" y="4106"/>
                  </a:lnTo>
                  <a:lnTo>
                    <a:pt x="917" y="4583"/>
                  </a:lnTo>
                  <a:lnTo>
                    <a:pt x="917" y="5499"/>
                  </a:lnTo>
                  <a:lnTo>
                    <a:pt x="1356" y="5499"/>
                  </a:lnTo>
                  <a:lnTo>
                    <a:pt x="1833" y="5023"/>
                  </a:lnTo>
                  <a:lnTo>
                    <a:pt x="1833" y="5499"/>
                  </a:lnTo>
                  <a:lnTo>
                    <a:pt x="1833" y="5939"/>
                  </a:lnTo>
                  <a:lnTo>
                    <a:pt x="1833" y="6416"/>
                  </a:lnTo>
                  <a:lnTo>
                    <a:pt x="1356" y="7332"/>
                  </a:lnTo>
                  <a:lnTo>
                    <a:pt x="917" y="7332"/>
                  </a:lnTo>
                  <a:lnTo>
                    <a:pt x="440" y="7772"/>
                  </a:lnTo>
                  <a:lnTo>
                    <a:pt x="917" y="8249"/>
                  </a:lnTo>
                  <a:lnTo>
                    <a:pt x="917" y="8689"/>
                  </a:lnTo>
                  <a:lnTo>
                    <a:pt x="917" y="9605"/>
                  </a:lnTo>
                  <a:lnTo>
                    <a:pt x="1356" y="10082"/>
                  </a:lnTo>
                  <a:lnTo>
                    <a:pt x="1833" y="10522"/>
                  </a:lnTo>
                  <a:lnTo>
                    <a:pt x="2273" y="10998"/>
                  </a:lnTo>
                  <a:lnTo>
                    <a:pt x="2750" y="10082"/>
                  </a:lnTo>
                  <a:lnTo>
                    <a:pt x="3190" y="9605"/>
                  </a:lnTo>
                  <a:lnTo>
                    <a:pt x="3666" y="8689"/>
                  </a:lnTo>
                  <a:lnTo>
                    <a:pt x="3190" y="7772"/>
                  </a:lnTo>
                  <a:lnTo>
                    <a:pt x="4106" y="7772"/>
                  </a:lnTo>
                  <a:lnTo>
                    <a:pt x="4583" y="8249"/>
                  </a:lnTo>
                  <a:lnTo>
                    <a:pt x="5023" y="8689"/>
                  </a:lnTo>
                  <a:lnTo>
                    <a:pt x="5499" y="9165"/>
                  </a:lnTo>
                  <a:lnTo>
                    <a:pt x="5939" y="10082"/>
                  </a:lnTo>
                  <a:lnTo>
                    <a:pt x="5499" y="11438"/>
                  </a:lnTo>
                  <a:lnTo>
                    <a:pt x="5499" y="11915"/>
                  </a:lnTo>
                  <a:lnTo>
                    <a:pt x="5499" y="12831"/>
                  </a:lnTo>
                  <a:lnTo>
                    <a:pt x="6856" y="12831"/>
                  </a:lnTo>
                  <a:lnTo>
                    <a:pt x="6856" y="13271"/>
                  </a:lnTo>
                  <a:lnTo>
                    <a:pt x="7332" y="13271"/>
                  </a:lnTo>
                  <a:lnTo>
                    <a:pt x="7772" y="13748"/>
                  </a:lnTo>
                  <a:lnTo>
                    <a:pt x="8249" y="14188"/>
                  </a:lnTo>
                  <a:lnTo>
                    <a:pt x="6856" y="14188"/>
                  </a:lnTo>
                  <a:lnTo>
                    <a:pt x="7332" y="14664"/>
                  </a:lnTo>
                  <a:lnTo>
                    <a:pt x="7772" y="15104"/>
                  </a:lnTo>
                  <a:lnTo>
                    <a:pt x="8249" y="16021"/>
                  </a:lnTo>
                  <a:lnTo>
                    <a:pt x="8689" y="16021"/>
                  </a:lnTo>
                  <a:lnTo>
                    <a:pt x="10082" y="16937"/>
                  </a:lnTo>
                  <a:lnTo>
                    <a:pt x="10082" y="17414"/>
                  </a:lnTo>
                  <a:lnTo>
                    <a:pt x="10998" y="17854"/>
                  </a:lnTo>
                  <a:lnTo>
                    <a:pt x="11915" y="17414"/>
                  </a:lnTo>
                  <a:lnTo>
                    <a:pt x="12355" y="17414"/>
                  </a:lnTo>
                  <a:lnTo>
                    <a:pt x="13748" y="18330"/>
                  </a:lnTo>
                  <a:lnTo>
                    <a:pt x="14664" y="19247"/>
                  </a:lnTo>
                  <a:lnTo>
                    <a:pt x="15104" y="20163"/>
                  </a:lnTo>
                  <a:lnTo>
                    <a:pt x="16021" y="19687"/>
                  </a:lnTo>
                  <a:lnTo>
                    <a:pt x="16497" y="20603"/>
                  </a:lnTo>
                  <a:lnTo>
                    <a:pt x="17854" y="21080"/>
                  </a:lnTo>
                  <a:lnTo>
                    <a:pt x="18330" y="21080"/>
                  </a:lnTo>
                  <a:lnTo>
                    <a:pt x="18770" y="21996"/>
                  </a:lnTo>
                  <a:lnTo>
                    <a:pt x="19247" y="21996"/>
                  </a:lnTo>
                  <a:lnTo>
                    <a:pt x="19687" y="22436"/>
                  </a:lnTo>
                  <a:lnTo>
                    <a:pt x="21080" y="22436"/>
                  </a:lnTo>
                  <a:lnTo>
                    <a:pt x="21996" y="22913"/>
                  </a:lnTo>
                  <a:lnTo>
                    <a:pt x="21996" y="23353"/>
                  </a:lnTo>
                  <a:lnTo>
                    <a:pt x="22436" y="23829"/>
                  </a:lnTo>
                  <a:lnTo>
                    <a:pt x="22913" y="23829"/>
                  </a:lnTo>
                  <a:lnTo>
                    <a:pt x="22913" y="24746"/>
                  </a:lnTo>
                  <a:lnTo>
                    <a:pt x="23829" y="24746"/>
                  </a:lnTo>
                  <a:lnTo>
                    <a:pt x="23829" y="25186"/>
                  </a:lnTo>
                  <a:lnTo>
                    <a:pt x="24746" y="25186"/>
                  </a:lnTo>
                  <a:lnTo>
                    <a:pt x="24746" y="24269"/>
                  </a:lnTo>
                  <a:lnTo>
                    <a:pt x="24746" y="23829"/>
                  </a:lnTo>
                  <a:lnTo>
                    <a:pt x="24746" y="23353"/>
                  </a:lnTo>
                  <a:lnTo>
                    <a:pt x="24746" y="22913"/>
                  </a:lnTo>
                  <a:lnTo>
                    <a:pt x="25186" y="22436"/>
                  </a:lnTo>
                  <a:lnTo>
                    <a:pt x="25662" y="21996"/>
                  </a:lnTo>
                  <a:lnTo>
                    <a:pt x="26579" y="21520"/>
                  </a:lnTo>
                  <a:lnTo>
                    <a:pt x="27019" y="21996"/>
                  </a:lnTo>
                  <a:lnTo>
                    <a:pt x="27495" y="22436"/>
                  </a:lnTo>
                  <a:lnTo>
                    <a:pt x="28852" y="22436"/>
                  </a:lnTo>
                  <a:lnTo>
                    <a:pt x="28852" y="22913"/>
                  </a:lnTo>
                  <a:lnTo>
                    <a:pt x="29328" y="23829"/>
                  </a:lnTo>
                  <a:lnTo>
                    <a:pt x="29328" y="24269"/>
                  </a:lnTo>
                  <a:lnTo>
                    <a:pt x="28852" y="24746"/>
                  </a:lnTo>
                  <a:lnTo>
                    <a:pt x="28852" y="25186"/>
                  </a:lnTo>
                  <a:lnTo>
                    <a:pt x="28852" y="26579"/>
                  </a:lnTo>
                  <a:lnTo>
                    <a:pt x="29328" y="27019"/>
                  </a:lnTo>
                  <a:lnTo>
                    <a:pt x="29328" y="27495"/>
                  </a:lnTo>
                  <a:lnTo>
                    <a:pt x="29768" y="28412"/>
                  </a:lnTo>
                  <a:lnTo>
                    <a:pt x="30245" y="28412"/>
                  </a:lnTo>
                  <a:lnTo>
                    <a:pt x="30245" y="29328"/>
                  </a:lnTo>
                  <a:lnTo>
                    <a:pt x="30685" y="29768"/>
                  </a:lnTo>
                  <a:lnTo>
                    <a:pt x="31161" y="29328"/>
                  </a:lnTo>
                  <a:lnTo>
                    <a:pt x="31601" y="29328"/>
                  </a:lnTo>
                  <a:lnTo>
                    <a:pt x="31601" y="28852"/>
                  </a:lnTo>
                  <a:lnTo>
                    <a:pt x="31601" y="28412"/>
                  </a:lnTo>
                  <a:lnTo>
                    <a:pt x="32078" y="28852"/>
                  </a:lnTo>
                  <a:lnTo>
                    <a:pt x="32078" y="29328"/>
                  </a:lnTo>
                  <a:lnTo>
                    <a:pt x="32994" y="28852"/>
                  </a:lnTo>
                  <a:lnTo>
                    <a:pt x="33434" y="28852"/>
                  </a:lnTo>
                  <a:lnTo>
                    <a:pt x="34351" y="28412"/>
                  </a:lnTo>
                  <a:lnTo>
                    <a:pt x="35744" y="28412"/>
                  </a:lnTo>
                  <a:lnTo>
                    <a:pt x="35744" y="27935"/>
                  </a:lnTo>
                  <a:lnTo>
                    <a:pt x="36184" y="27495"/>
                  </a:lnTo>
                  <a:lnTo>
                    <a:pt x="36660" y="27935"/>
                  </a:lnTo>
                  <a:lnTo>
                    <a:pt x="38017" y="27935"/>
                  </a:lnTo>
                  <a:lnTo>
                    <a:pt x="38493" y="27019"/>
                  </a:lnTo>
                  <a:lnTo>
                    <a:pt x="38933" y="26579"/>
                  </a:lnTo>
                  <a:lnTo>
                    <a:pt x="39850" y="26102"/>
                  </a:lnTo>
                  <a:lnTo>
                    <a:pt x="38933" y="25662"/>
                  </a:lnTo>
                  <a:lnTo>
                    <a:pt x="39410" y="25186"/>
                  </a:lnTo>
                  <a:lnTo>
                    <a:pt x="39410" y="24746"/>
                  </a:lnTo>
                  <a:lnTo>
                    <a:pt x="38933" y="24269"/>
                  </a:lnTo>
                  <a:lnTo>
                    <a:pt x="38493" y="23829"/>
                  </a:lnTo>
                  <a:lnTo>
                    <a:pt x="38017" y="23353"/>
                  </a:lnTo>
                  <a:lnTo>
                    <a:pt x="37577" y="22913"/>
                  </a:lnTo>
                  <a:lnTo>
                    <a:pt x="37100" y="22436"/>
                  </a:lnTo>
                  <a:lnTo>
                    <a:pt x="36184" y="21996"/>
                  </a:lnTo>
                  <a:lnTo>
                    <a:pt x="35744" y="21080"/>
                  </a:lnTo>
                  <a:lnTo>
                    <a:pt x="35744" y="20603"/>
                  </a:lnTo>
                  <a:lnTo>
                    <a:pt x="35744" y="19687"/>
                  </a:lnTo>
                  <a:lnTo>
                    <a:pt x="36184" y="19247"/>
                  </a:lnTo>
                  <a:lnTo>
                    <a:pt x="36184" y="18330"/>
                  </a:lnTo>
                  <a:lnTo>
                    <a:pt x="36184" y="17854"/>
                  </a:lnTo>
                  <a:lnTo>
                    <a:pt x="37100" y="17414"/>
                  </a:lnTo>
                  <a:lnTo>
                    <a:pt x="37100" y="16937"/>
                  </a:lnTo>
                  <a:lnTo>
                    <a:pt x="37577" y="16497"/>
                  </a:lnTo>
                  <a:lnTo>
                    <a:pt x="37100" y="16021"/>
                  </a:lnTo>
                  <a:lnTo>
                    <a:pt x="36184" y="16021"/>
                  </a:lnTo>
                  <a:lnTo>
                    <a:pt x="36184" y="15581"/>
                  </a:lnTo>
                  <a:lnTo>
                    <a:pt x="35744" y="15104"/>
                  </a:lnTo>
                  <a:lnTo>
                    <a:pt x="35267" y="14188"/>
                  </a:lnTo>
                  <a:lnTo>
                    <a:pt x="34827" y="13271"/>
                  </a:lnTo>
                  <a:lnTo>
                    <a:pt x="35267" y="13271"/>
                  </a:lnTo>
                  <a:lnTo>
                    <a:pt x="35744" y="12355"/>
                  </a:lnTo>
                  <a:lnTo>
                    <a:pt x="36660" y="11915"/>
                  </a:lnTo>
                  <a:lnTo>
                    <a:pt x="36660" y="11438"/>
                  </a:lnTo>
                  <a:lnTo>
                    <a:pt x="36184" y="10522"/>
                  </a:lnTo>
                  <a:lnTo>
                    <a:pt x="35744" y="10522"/>
                  </a:lnTo>
                  <a:lnTo>
                    <a:pt x="35744" y="10082"/>
                  </a:lnTo>
                  <a:lnTo>
                    <a:pt x="36184" y="9605"/>
                  </a:lnTo>
                  <a:lnTo>
                    <a:pt x="35744" y="9165"/>
                  </a:lnTo>
                  <a:lnTo>
                    <a:pt x="34827" y="9605"/>
                  </a:lnTo>
                  <a:lnTo>
                    <a:pt x="34351" y="10082"/>
                  </a:lnTo>
                  <a:lnTo>
                    <a:pt x="32994" y="9605"/>
                  </a:lnTo>
                  <a:lnTo>
                    <a:pt x="32518" y="9165"/>
                  </a:lnTo>
                  <a:lnTo>
                    <a:pt x="32078" y="9165"/>
                  </a:lnTo>
                  <a:lnTo>
                    <a:pt x="32078" y="9605"/>
                  </a:lnTo>
                  <a:lnTo>
                    <a:pt x="30685" y="9605"/>
                  </a:lnTo>
                  <a:lnTo>
                    <a:pt x="30685" y="9165"/>
                  </a:lnTo>
                  <a:lnTo>
                    <a:pt x="30685" y="8689"/>
                  </a:lnTo>
                  <a:lnTo>
                    <a:pt x="31161" y="7772"/>
                  </a:lnTo>
                  <a:lnTo>
                    <a:pt x="31161" y="7332"/>
                  </a:lnTo>
                  <a:lnTo>
                    <a:pt x="30685" y="6856"/>
                  </a:lnTo>
                  <a:lnTo>
                    <a:pt x="30245" y="6416"/>
                  </a:lnTo>
                  <a:lnTo>
                    <a:pt x="29768" y="6416"/>
                  </a:lnTo>
                  <a:lnTo>
                    <a:pt x="28852" y="6856"/>
                  </a:lnTo>
                  <a:lnTo>
                    <a:pt x="28852" y="5499"/>
                  </a:lnTo>
                  <a:lnTo>
                    <a:pt x="28412" y="5023"/>
                  </a:lnTo>
                  <a:lnTo>
                    <a:pt x="28412" y="4583"/>
                  </a:lnTo>
                  <a:lnTo>
                    <a:pt x="28412" y="3666"/>
                  </a:lnTo>
                  <a:lnTo>
                    <a:pt x="28412" y="3190"/>
                  </a:lnTo>
                  <a:lnTo>
                    <a:pt x="27495" y="3190"/>
                  </a:lnTo>
                  <a:lnTo>
                    <a:pt x="27495" y="2273"/>
                  </a:lnTo>
                  <a:lnTo>
                    <a:pt x="27019" y="2273"/>
                  </a:lnTo>
                  <a:lnTo>
                    <a:pt x="26102" y="1833"/>
                  </a:lnTo>
                  <a:lnTo>
                    <a:pt x="25662" y="1833"/>
                  </a:lnTo>
                  <a:lnTo>
                    <a:pt x="25186" y="2273"/>
                  </a:lnTo>
                  <a:lnTo>
                    <a:pt x="24269" y="2750"/>
                  </a:lnTo>
                  <a:lnTo>
                    <a:pt x="23829" y="2273"/>
                  </a:lnTo>
                  <a:lnTo>
                    <a:pt x="22436" y="2750"/>
                  </a:lnTo>
                  <a:lnTo>
                    <a:pt x="21996" y="3190"/>
                  </a:lnTo>
                  <a:lnTo>
                    <a:pt x="21520" y="3666"/>
                  </a:lnTo>
                  <a:lnTo>
                    <a:pt x="20163" y="3666"/>
                  </a:lnTo>
                  <a:lnTo>
                    <a:pt x="19687" y="4583"/>
                  </a:lnTo>
                  <a:lnTo>
                    <a:pt x="19247" y="5023"/>
                  </a:lnTo>
                  <a:lnTo>
                    <a:pt x="16497" y="5023"/>
                  </a:lnTo>
                  <a:lnTo>
                    <a:pt x="16021" y="4583"/>
                  </a:lnTo>
                  <a:lnTo>
                    <a:pt x="15581" y="4583"/>
                  </a:lnTo>
                  <a:lnTo>
                    <a:pt x="15581" y="4106"/>
                  </a:lnTo>
                  <a:lnTo>
                    <a:pt x="15104" y="4106"/>
                  </a:lnTo>
                  <a:lnTo>
                    <a:pt x="14664" y="3666"/>
                  </a:lnTo>
                  <a:lnTo>
                    <a:pt x="13748" y="3190"/>
                  </a:lnTo>
                  <a:lnTo>
                    <a:pt x="13271" y="2750"/>
                  </a:lnTo>
                  <a:lnTo>
                    <a:pt x="12831" y="2273"/>
                  </a:lnTo>
                  <a:lnTo>
                    <a:pt x="12831" y="1833"/>
                  </a:lnTo>
                  <a:lnTo>
                    <a:pt x="12831" y="1357"/>
                  </a:lnTo>
                  <a:lnTo>
                    <a:pt x="12355" y="917"/>
                  </a:lnTo>
                  <a:lnTo>
                    <a:pt x="11915" y="440"/>
                  </a:lnTo>
                  <a:lnTo>
                    <a:pt x="1143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3" name="Google Shape;963;p56"/>
            <p:cNvSpPr/>
            <p:nvPr/>
          </p:nvSpPr>
          <p:spPr>
            <a:xfrm>
              <a:off x="5116753" y="3997459"/>
              <a:ext cx="29482" cy="29482"/>
            </a:xfrm>
            <a:custGeom>
              <a:avLst/>
              <a:gdLst/>
              <a:ahLst/>
              <a:cxnLst/>
              <a:rect l="l" t="t" r="r" b="b"/>
              <a:pathLst>
                <a:path w="1834" h="1834" extrusionOk="0">
                  <a:moveTo>
                    <a:pt x="917" y="0"/>
                  </a:moveTo>
                  <a:lnTo>
                    <a:pt x="440" y="440"/>
                  </a:lnTo>
                  <a:lnTo>
                    <a:pt x="0" y="440"/>
                  </a:lnTo>
                  <a:lnTo>
                    <a:pt x="0" y="917"/>
                  </a:lnTo>
                  <a:lnTo>
                    <a:pt x="0" y="1833"/>
                  </a:lnTo>
                  <a:lnTo>
                    <a:pt x="1833" y="1833"/>
                  </a:lnTo>
                  <a:lnTo>
                    <a:pt x="1833" y="1357"/>
                  </a:lnTo>
                  <a:lnTo>
                    <a:pt x="1833" y="440"/>
                  </a:lnTo>
                  <a:lnTo>
                    <a:pt x="135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4" name="Google Shape;964;p56"/>
            <p:cNvSpPr/>
            <p:nvPr/>
          </p:nvSpPr>
          <p:spPr>
            <a:xfrm>
              <a:off x="5654204" y="3650946"/>
              <a:ext cx="22409" cy="29482"/>
            </a:xfrm>
            <a:custGeom>
              <a:avLst/>
              <a:gdLst/>
              <a:ahLst/>
              <a:cxnLst/>
              <a:rect l="l" t="t" r="r" b="b"/>
              <a:pathLst>
                <a:path w="1394" h="1834" extrusionOk="0">
                  <a:moveTo>
                    <a:pt x="477" y="0"/>
                  </a:moveTo>
                  <a:lnTo>
                    <a:pt x="477" y="477"/>
                  </a:lnTo>
                  <a:lnTo>
                    <a:pt x="0" y="477"/>
                  </a:lnTo>
                  <a:lnTo>
                    <a:pt x="0" y="1393"/>
                  </a:lnTo>
                  <a:lnTo>
                    <a:pt x="477" y="1833"/>
                  </a:lnTo>
                  <a:lnTo>
                    <a:pt x="1394" y="1833"/>
                  </a:lnTo>
                  <a:lnTo>
                    <a:pt x="1394" y="1393"/>
                  </a:lnTo>
                  <a:lnTo>
                    <a:pt x="1394" y="477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5" name="Google Shape;965;p56"/>
            <p:cNvSpPr/>
            <p:nvPr/>
          </p:nvSpPr>
          <p:spPr>
            <a:xfrm>
              <a:off x="6611840" y="4557303"/>
              <a:ext cx="220999" cy="80745"/>
            </a:xfrm>
            <a:custGeom>
              <a:avLst/>
              <a:gdLst/>
              <a:ahLst/>
              <a:cxnLst/>
              <a:rect l="l" t="t" r="r" b="b"/>
              <a:pathLst>
                <a:path w="13748" h="5023" extrusionOk="0">
                  <a:moveTo>
                    <a:pt x="917" y="0"/>
                  </a:moveTo>
                  <a:lnTo>
                    <a:pt x="0" y="440"/>
                  </a:lnTo>
                  <a:lnTo>
                    <a:pt x="0" y="1357"/>
                  </a:lnTo>
                  <a:lnTo>
                    <a:pt x="0" y="3190"/>
                  </a:lnTo>
                  <a:lnTo>
                    <a:pt x="1833" y="3190"/>
                  </a:lnTo>
                  <a:lnTo>
                    <a:pt x="4583" y="2750"/>
                  </a:lnTo>
                  <a:lnTo>
                    <a:pt x="6892" y="3190"/>
                  </a:lnTo>
                  <a:lnTo>
                    <a:pt x="6892" y="5023"/>
                  </a:lnTo>
                  <a:lnTo>
                    <a:pt x="10558" y="3190"/>
                  </a:lnTo>
                  <a:lnTo>
                    <a:pt x="13748" y="3190"/>
                  </a:lnTo>
                  <a:lnTo>
                    <a:pt x="13748" y="1833"/>
                  </a:lnTo>
                  <a:lnTo>
                    <a:pt x="12391" y="2273"/>
                  </a:lnTo>
                  <a:lnTo>
                    <a:pt x="10998" y="1357"/>
                  </a:lnTo>
                  <a:lnTo>
                    <a:pt x="10082" y="1833"/>
                  </a:lnTo>
                  <a:lnTo>
                    <a:pt x="7332" y="1833"/>
                  </a:lnTo>
                  <a:lnTo>
                    <a:pt x="7332" y="917"/>
                  </a:lnTo>
                  <a:lnTo>
                    <a:pt x="6416" y="917"/>
                  </a:lnTo>
                  <a:lnTo>
                    <a:pt x="4583" y="1357"/>
                  </a:lnTo>
                  <a:lnTo>
                    <a:pt x="3226" y="1357"/>
                  </a:lnTo>
                  <a:lnTo>
                    <a:pt x="3226" y="440"/>
                  </a:lnTo>
                  <a:lnTo>
                    <a:pt x="2750" y="440"/>
                  </a:lnTo>
                  <a:lnTo>
                    <a:pt x="2750" y="917"/>
                  </a:lnTo>
                  <a:lnTo>
                    <a:pt x="1393" y="917"/>
                  </a:lnTo>
                  <a:lnTo>
                    <a:pt x="91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6" name="Google Shape;966;p56"/>
            <p:cNvSpPr/>
            <p:nvPr/>
          </p:nvSpPr>
          <p:spPr>
            <a:xfrm>
              <a:off x="5963600" y="4608566"/>
              <a:ext cx="29482" cy="22409"/>
            </a:xfrm>
            <a:custGeom>
              <a:avLst/>
              <a:gdLst/>
              <a:ahLst/>
              <a:cxnLst/>
              <a:rect l="l" t="t" r="r" b="b"/>
              <a:pathLst>
                <a:path w="1834" h="1394" extrusionOk="0">
                  <a:moveTo>
                    <a:pt x="0" y="1"/>
                  </a:moveTo>
                  <a:lnTo>
                    <a:pt x="0" y="478"/>
                  </a:lnTo>
                  <a:lnTo>
                    <a:pt x="477" y="1394"/>
                  </a:lnTo>
                  <a:lnTo>
                    <a:pt x="1833" y="1394"/>
                  </a:lnTo>
                  <a:lnTo>
                    <a:pt x="1833" y="917"/>
                  </a:lnTo>
                  <a:lnTo>
                    <a:pt x="477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7" name="Google Shape;967;p56"/>
            <p:cNvSpPr/>
            <p:nvPr/>
          </p:nvSpPr>
          <p:spPr>
            <a:xfrm>
              <a:off x="5948859" y="4601509"/>
              <a:ext cx="7684" cy="7073"/>
            </a:xfrm>
            <a:custGeom>
              <a:avLst/>
              <a:gdLst/>
              <a:ahLst/>
              <a:cxnLst/>
              <a:rect l="l" t="t" r="r" b="b"/>
              <a:pathLst>
                <a:path w="478" h="440" extrusionOk="0">
                  <a:moveTo>
                    <a:pt x="1" y="0"/>
                  </a:moveTo>
                  <a:lnTo>
                    <a:pt x="1" y="440"/>
                  </a:lnTo>
                  <a:lnTo>
                    <a:pt x="477" y="440"/>
                  </a:lnTo>
                  <a:lnTo>
                    <a:pt x="47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  <p:sp>
          <p:nvSpPr>
            <p:cNvPr id="968" name="Google Shape;968;p56"/>
            <p:cNvSpPr/>
            <p:nvPr/>
          </p:nvSpPr>
          <p:spPr>
            <a:xfrm>
              <a:off x="7201150" y="4505445"/>
              <a:ext cx="184477" cy="132603"/>
            </a:xfrm>
            <a:custGeom>
              <a:avLst/>
              <a:gdLst/>
              <a:ahLst/>
              <a:cxnLst/>
              <a:rect l="l" t="t" r="r" b="b"/>
              <a:pathLst>
                <a:path w="11476" h="8249" extrusionOk="0">
                  <a:moveTo>
                    <a:pt x="11475" y="0"/>
                  </a:moveTo>
                  <a:lnTo>
                    <a:pt x="11475" y="0"/>
                  </a:lnTo>
                  <a:cubicBezTo>
                    <a:pt x="11475" y="0"/>
                    <a:pt x="9642" y="477"/>
                    <a:pt x="8726" y="1393"/>
                  </a:cubicBezTo>
                  <a:cubicBezTo>
                    <a:pt x="7809" y="2310"/>
                    <a:pt x="5059" y="3226"/>
                    <a:pt x="5059" y="3226"/>
                  </a:cubicBezTo>
                  <a:lnTo>
                    <a:pt x="2750" y="3226"/>
                  </a:lnTo>
                  <a:lnTo>
                    <a:pt x="2750" y="5059"/>
                  </a:lnTo>
                  <a:lnTo>
                    <a:pt x="1393" y="5059"/>
                  </a:lnTo>
                  <a:cubicBezTo>
                    <a:pt x="1393" y="5059"/>
                    <a:pt x="2310" y="5499"/>
                    <a:pt x="1393" y="5976"/>
                  </a:cubicBezTo>
                  <a:cubicBezTo>
                    <a:pt x="1235" y="6123"/>
                    <a:pt x="1027" y="6172"/>
                    <a:pt x="820" y="6172"/>
                  </a:cubicBezTo>
                  <a:cubicBezTo>
                    <a:pt x="408" y="6172"/>
                    <a:pt x="1" y="5976"/>
                    <a:pt x="0" y="5976"/>
                  </a:cubicBezTo>
                  <a:lnTo>
                    <a:pt x="0" y="5976"/>
                  </a:lnTo>
                  <a:cubicBezTo>
                    <a:pt x="496" y="7699"/>
                    <a:pt x="1398" y="8096"/>
                    <a:pt x="2122" y="8096"/>
                  </a:cubicBezTo>
                  <a:cubicBezTo>
                    <a:pt x="2739" y="8096"/>
                    <a:pt x="3226" y="7809"/>
                    <a:pt x="3226" y="7809"/>
                  </a:cubicBezTo>
                  <a:lnTo>
                    <a:pt x="4583" y="8249"/>
                  </a:lnTo>
                  <a:lnTo>
                    <a:pt x="6893" y="5976"/>
                  </a:lnTo>
                  <a:lnTo>
                    <a:pt x="6893" y="5059"/>
                  </a:lnTo>
                  <a:lnTo>
                    <a:pt x="9642" y="4583"/>
                  </a:lnTo>
                  <a:cubicBezTo>
                    <a:pt x="9642" y="4583"/>
                    <a:pt x="8726" y="4583"/>
                    <a:pt x="8249" y="3666"/>
                  </a:cubicBezTo>
                  <a:cubicBezTo>
                    <a:pt x="7809" y="2310"/>
                    <a:pt x="9165" y="1393"/>
                    <a:pt x="9165" y="1393"/>
                  </a:cubicBezTo>
                  <a:lnTo>
                    <a:pt x="1147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D9D9D9"/>
                </a:solidFill>
              </a:endParaRPr>
            </a:p>
          </p:txBody>
        </p:sp>
      </p:grpSp>
      <p:sp>
        <p:nvSpPr>
          <p:cNvPr id="975" name="Google Shape;975;p56"/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14</a:t>
            </a:fld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64F120F-98A5-4B82-BB9C-AE3BE41F3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758" y="625610"/>
            <a:ext cx="4326144" cy="345633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56"/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15</a:t>
            </a:fld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384" name="Google Shape;1488;p64">
            <a:extLst>
              <a:ext uri="{FF2B5EF4-FFF2-40B4-BE49-F238E27FC236}">
                <a16:creationId xmlns:a16="http://schemas.microsoft.com/office/drawing/2014/main" id="{6AF65FEB-2DAE-4F9F-B181-6CEF13E21A8D}"/>
              </a:ext>
            </a:extLst>
          </p:cNvPr>
          <p:cNvGrpSpPr/>
          <p:nvPr/>
        </p:nvGrpSpPr>
        <p:grpSpPr>
          <a:xfrm>
            <a:off x="5725052" y="1528611"/>
            <a:ext cx="2542648" cy="2535789"/>
            <a:chOff x="5405012" y="3342286"/>
            <a:chExt cx="403307" cy="402219"/>
          </a:xfrm>
        </p:grpSpPr>
        <p:sp>
          <p:nvSpPr>
            <p:cNvPr id="385" name="Google Shape;1489;p64">
              <a:extLst>
                <a:ext uri="{FF2B5EF4-FFF2-40B4-BE49-F238E27FC236}">
                  <a16:creationId xmlns:a16="http://schemas.microsoft.com/office/drawing/2014/main" id="{3CCF4F37-F238-4870-BAAB-D53331846D50}"/>
                </a:ext>
              </a:extLst>
            </p:cNvPr>
            <p:cNvSpPr/>
            <p:nvPr/>
          </p:nvSpPr>
          <p:spPr>
            <a:xfrm>
              <a:off x="5696599" y="3373849"/>
              <a:ext cx="48270" cy="109892"/>
            </a:xfrm>
            <a:custGeom>
              <a:avLst/>
              <a:gdLst/>
              <a:ahLst/>
              <a:cxnLst/>
              <a:rect l="l" t="t" r="r" b="b"/>
              <a:pathLst>
                <a:path w="2086" h="4749" extrusionOk="0">
                  <a:moveTo>
                    <a:pt x="1066" y="1"/>
                  </a:moveTo>
                  <a:cubicBezTo>
                    <a:pt x="878" y="1"/>
                    <a:pt x="721" y="157"/>
                    <a:pt x="721" y="345"/>
                  </a:cubicBezTo>
                  <a:lnTo>
                    <a:pt x="721" y="722"/>
                  </a:lnTo>
                  <a:cubicBezTo>
                    <a:pt x="330" y="862"/>
                    <a:pt x="63" y="1238"/>
                    <a:pt x="63" y="1677"/>
                  </a:cubicBezTo>
                  <a:cubicBezTo>
                    <a:pt x="63" y="2241"/>
                    <a:pt x="518" y="2696"/>
                    <a:pt x="1066" y="2696"/>
                  </a:cubicBezTo>
                  <a:cubicBezTo>
                    <a:pt x="1254" y="2696"/>
                    <a:pt x="1411" y="2853"/>
                    <a:pt x="1411" y="3041"/>
                  </a:cubicBezTo>
                  <a:cubicBezTo>
                    <a:pt x="1411" y="3229"/>
                    <a:pt x="1254" y="3386"/>
                    <a:pt x="1082" y="3386"/>
                  </a:cubicBezTo>
                  <a:lnTo>
                    <a:pt x="1066" y="3386"/>
                  </a:lnTo>
                  <a:cubicBezTo>
                    <a:pt x="926" y="3370"/>
                    <a:pt x="769" y="3292"/>
                    <a:pt x="627" y="3119"/>
                  </a:cubicBezTo>
                  <a:cubicBezTo>
                    <a:pt x="566" y="3040"/>
                    <a:pt x="470" y="3000"/>
                    <a:pt x="372" y="3000"/>
                  </a:cubicBezTo>
                  <a:cubicBezTo>
                    <a:pt x="296" y="3000"/>
                    <a:pt x="219" y="3024"/>
                    <a:pt x="157" y="3072"/>
                  </a:cubicBezTo>
                  <a:cubicBezTo>
                    <a:pt x="17" y="3198"/>
                    <a:pt x="0" y="3417"/>
                    <a:pt x="111" y="3558"/>
                  </a:cubicBezTo>
                  <a:cubicBezTo>
                    <a:pt x="299" y="3777"/>
                    <a:pt x="502" y="3919"/>
                    <a:pt x="721" y="3996"/>
                  </a:cubicBezTo>
                  <a:lnTo>
                    <a:pt x="721" y="4404"/>
                  </a:lnTo>
                  <a:cubicBezTo>
                    <a:pt x="721" y="4592"/>
                    <a:pt x="878" y="4749"/>
                    <a:pt x="1066" y="4749"/>
                  </a:cubicBezTo>
                  <a:cubicBezTo>
                    <a:pt x="1254" y="4749"/>
                    <a:pt x="1411" y="4592"/>
                    <a:pt x="1411" y="4404"/>
                  </a:cubicBezTo>
                  <a:lnTo>
                    <a:pt x="1411" y="3996"/>
                  </a:lnTo>
                  <a:cubicBezTo>
                    <a:pt x="1803" y="3871"/>
                    <a:pt x="2085" y="3495"/>
                    <a:pt x="2085" y="3041"/>
                  </a:cubicBezTo>
                  <a:cubicBezTo>
                    <a:pt x="2085" y="2477"/>
                    <a:pt x="1630" y="2022"/>
                    <a:pt x="1066" y="2022"/>
                  </a:cubicBezTo>
                  <a:cubicBezTo>
                    <a:pt x="894" y="2022"/>
                    <a:pt x="738" y="1865"/>
                    <a:pt x="738" y="1677"/>
                  </a:cubicBezTo>
                  <a:cubicBezTo>
                    <a:pt x="738" y="1489"/>
                    <a:pt x="878" y="1348"/>
                    <a:pt x="1066" y="1348"/>
                  </a:cubicBezTo>
                  <a:cubicBezTo>
                    <a:pt x="1191" y="1348"/>
                    <a:pt x="1317" y="1411"/>
                    <a:pt x="1442" y="1520"/>
                  </a:cubicBezTo>
                  <a:cubicBezTo>
                    <a:pt x="1511" y="1581"/>
                    <a:pt x="1594" y="1612"/>
                    <a:pt x="1678" y="1612"/>
                  </a:cubicBezTo>
                  <a:cubicBezTo>
                    <a:pt x="1767" y="1612"/>
                    <a:pt x="1856" y="1577"/>
                    <a:pt x="1929" y="1505"/>
                  </a:cubicBezTo>
                  <a:cubicBezTo>
                    <a:pt x="2054" y="1380"/>
                    <a:pt x="2054" y="1160"/>
                    <a:pt x="1912" y="1035"/>
                  </a:cubicBezTo>
                  <a:cubicBezTo>
                    <a:pt x="1741" y="862"/>
                    <a:pt x="1568" y="768"/>
                    <a:pt x="1411" y="722"/>
                  </a:cubicBezTo>
                  <a:lnTo>
                    <a:pt x="1411" y="345"/>
                  </a:lnTo>
                  <a:cubicBezTo>
                    <a:pt x="1411" y="157"/>
                    <a:pt x="1254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1490;p64">
              <a:extLst>
                <a:ext uri="{FF2B5EF4-FFF2-40B4-BE49-F238E27FC236}">
                  <a16:creationId xmlns:a16="http://schemas.microsoft.com/office/drawing/2014/main" id="{40F99955-3127-43D3-A601-C35B93BCA78F}"/>
                </a:ext>
              </a:extLst>
            </p:cNvPr>
            <p:cNvSpPr/>
            <p:nvPr/>
          </p:nvSpPr>
          <p:spPr>
            <a:xfrm>
              <a:off x="5405012" y="3342286"/>
              <a:ext cx="402590" cy="402219"/>
            </a:xfrm>
            <a:custGeom>
              <a:avLst/>
              <a:gdLst/>
              <a:ahLst/>
              <a:cxnLst/>
              <a:rect l="l" t="t" r="r" b="b"/>
              <a:pathLst>
                <a:path w="17398" h="17382" extrusionOk="0">
                  <a:moveTo>
                    <a:pt x="13667" y="690"/>
                  </a:moveTo>
                  <a:cubicBezTo>
                    <a:pt x="15360" y="690"/>
                    <a:pt x="16724" y="2054"/>
                    <a:pt x="16724" y="3731"/>
                  </a:cubicBezTo>
                  <a:cubicBezTo>
                    <a:pt x="16724" y="5423"/>
                    <a:pt x="15360" y="6787"/>
                    <a:pt x="13667" y="6787"/>
                  </a:cubicBezTo>
                  <a:cubicBezTo>
                    <a:pt x="11974" y="6787"/>
                    <a:pt x="10612" y="5423"/>
                    <a:pt x="10612" y="3731"/>
                  </a:cubicBezTo>
                  <a:cubicBezTo>
                    <a:pt x="10612" y="2054"/>
                    <a:pt x="11991" y="690"/>
                    <a:pt x="13667" y="690"/>
                  </a:cubicBezTo>
                  <a:close/>
                  <a:moveTo>
                    <a:pt x="13667" y="1"/>
                  </a:moveTo>
                  <a:cubicBezTo>
                    <a:pt x="11615" y="1"/>
                    <a:pt x="9937" y="1678"/>
                    <a:pt x="9937" y="3731"/>
                  </a:cubicBezTo>
                  <a:cubicBezTo>
                    <a:pt x="9937" y="4625"/>
                    <a:pt x="10236" y="5455"/>
                    <a:pt x="10800" y="6129"/>
                  </a:cubicBezTo>
                  <a:lnTo>
                    <a:pt x="8668" y="8260"/>
                  </a:lnTo>
                  <a:lnTo>
                    <a:pt x="5502" y="6363"/>
                  </a:lnTo>
                  <a:cubicBezTo>
                    <a:pt x="5443" y="6334"/>
                    <a:pt x="5377" y="6318"/>
                    <a:pt x="5313" y="6318"/>
                  </a:cubicBezTo>
                  <a:cubicBezTo>
                    <a:pt x="5240" y="6318"/>
                    <a:pt x="5168" y="6338"/>
                    <a:pt x="5110" y="6380"/>
                  </a:cubicBezTo>
                  <a:lnTo>
                    <a:pt x="2070" y="8683"/>
                  </a:lnTo>
                  <a:lnTo>
                    <a:pt x="2070" y="1160"/>
                  </a:lnTo>
                  <a:lnTo>
                    <a:pt x="2838" y="1944"/>
                  </a:lnTo>
                  <a:cubicBezTo>
                    <a:pt x="2908" y="2007"/>
                    <a:pt x="2995" y="2038"/>
                    <a:pt x="3081" y="2038"/>
                  </a:cubicBezTo>
                  <a:cubicBezTo>
                    <a:pt x="3167" y="2038"/>
                    <a:pt x="3253" y="2007"/>
                    <a:pt x="3323" y="1944"/>
                  </a:cubicBezTo>
                  <a:cubicBezTo>
                    <a:pt x="3449" y="1804"/>
                    <a:pt x="3449" y="1599"/>
                    <a:pt x="3323" y="1459"/>
                  </a:cubicBezTo>
                  <a:lnTo>
                    <a:pt x="1961" y="111"/>
                  </a:lnTo>
                  <a:cubicBezTo>
                    <a:pt x="1898" y="40"/>
                    <a:pt x="1812" y="5"/>
                    <a:pt x="1725" y="5"/>
                  </a:cubicBezTo>
                  <a:cubicBezTo>
                    <a:pt x="1639" y="5"/>
                    <a:pt x="1553" y="40"/>
                    <a:pt x="1490" y="111"/>
                  </a:cubicBezTo>
                  <a:lnTo>
                    <a:pt x="126" y="1459"/>
                  </a:lnTo>
                  <a:cubicBezTo>
                    <a:pt x="1" y="1599"/>
                    <a:pt x="1" y="1804"/>
                    <a:pt x="126" y="1944"/>
                  </a:cubicBezTo>
                  <a:cubicBezTo>
                    <a:pt x="189" y="2007"/>
                    <a:pt x="275" y="2038"/>
                    <a:pt x="363" y="2038"/>
                  </a:cubicBezTo>
                  <a:cubicBezTo>
                    <a:pt x="452" y="2038"/>
                    <a:pt x="542" y="2007"/>
                    <a:pt x="613" y="1944"/>
                  </a:cubicBezTo>
                  <a:lnTo>
                    <a:pt x="1380" y="1160"/>
                  </a:lnTo>
                  <a:lnTo>
                    <a:pt x="1380" y="15344"/>
                  </a:lnTo>
                  <a:lnTo>
                    <a:pt x="362" y="15344"/>
                  </a:lnTo>
                  <a:cubicBezTo>
                    <a:pt x="174" y="15344"/>
                    <a:pt x="32" y="15501"/>
                    <a:pt x="32" y="15689"/>
                  </a:cubicBezTo>
                  <a:cubicBezTo>
                    <a:pt x="32" y="15877"/>
                    <a:pt x="174" y="16018"/>
                    <a:pt x="362" y="16018"/>
                  </a:cubicBezTo>
                  <a:lnTo>
                    <a:pt x="1380" y="16018"/>
                  </a:lnTo>
                  <a:lnTo>
                    <a:pt x="1380" y="17037"/>
                  </a:lnTo>
                  <a:cubicBezTo>
                    <a:pt x="1380" y="17225"/>
                    <a:pt x="1537" y="17382"/>
                    <a:pt x="1725" y="17382"/>
                  </a:cubicBezTo>
                  <a:cubicBezTo>
                    <a:pt x="1913" y="17382"/>
                    <a:pt x="2070" y="17225"/>
                    <a:pt x="2070" y="17037"/>
                  </a:cubicBezTo>
                  <a:lnTo>
                    <a:pt x="2070" y="16018"/>
                  </a:lnTo>
                  <a:lnTo>
                    <a:pt x="7665" y="16018"/>
                  </a:lnTo>
                  <a:cubicBezTo>
                    <a:pt x="7853" y="16018"/>
                    <a:pt x="8010" y="15877"/>
                    <a:pt x="8010" y="15689"/>
                  </a:cubicBezTo>
                  <a:cubicBezTo>
                    <a:pt x="8010" y="15501"/>
                    <a:pt x="7853" y="15344"/>
                    <a:pt x="7665" y="15344"/>
                  </a:cubicBezTo>
                  <a:lnTo>
                    <a:pt x="2070" y="15344"/>
                  </a:lnTo>
                  <a:lnTo>
                    <a:pt x="2070" y="9546"/>
                  </a:lnTo>
                  <a:lnTo>
                    <a:pt x="5346" y="7069"/>
                  </a:lnTo>
                  <a:lnTo>
                    <a:pt x="8543" y="8981"/>
                  </a:lnTo>
                  <a:cubicBezTo>
                    <a:pt x="8595" y="9014"/>
                    <a:pt x="8655" y="9030"/>
                    <a:pt x="8716" y="9030"/>
                  </a:cubicBezTo>
                  <a:cubicBezTo>
                    <a:pt x="8801" y="9030"/>
                    <a:pt x="8886" y="8998"/>
                    <a:pt x="8950" y="8934"/>
                  </a:cubicBezTo>
                  <a:lnTo>
                    <a:pt x="11285" y="6614"/>
                  </a:lnTo>
                  <a:cubicBezTo>
                    <a:pt x="11943" y="7163"/>
                    <a:pt x="12789" y="7477"/>
                    <a:pt x="13667" y="7477"/>
                  </a:cubicBezTo>
                  <a:cubicBezTo>
                    <a:pt x="15721" y="7477"/>
                    <a:pt x="17397" y="5799"/>
                    <a:pt x="17397" y="3731"/>
                  </a:cubicBezTo>
                  <a:cubicBezTo>
                    <a:pt x="17397" y="1678"/>
                    <a:pt x="15721" y="1"/>
                    <a:pt x="136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1491;p64">
              <a:extLst>
                <a:ext uri="{FF2B5EF4-FFF2-40B4-BE49-F238E27FC236}">
                  <a16:creationId xmlns:a16="http://schemas.microsoft.com/office/drawing/2014/main" id="{ABBFF9C6-0C3A-4224-A8B6-23F972B352EA}"/>
                </a:ext>
              </a:extLst>
            </p:cNvPr>
            <p:cNvSpPr/>
            <p:nvPr/>
          </p:nvSpPr>
          <p:spPr>
            <a:xfrm>
              <a:off x="5645089" y="3665876"/>
              <a:ext cx="163230" cy="78630"/>
            </a:xfrm>
            <a:custGeom>
              <a:avLst/>
              <a:gdLst/>
              <a:ahLst/>
              <a:cxnLst/>
              <a:rect l="l" t="t" r="r" b="b"/>
              <a:pathLst>
                <a:path w="7054" h="3398" extrusionOk="0">
                  <a:moveTo>
                    <a:pt x="5330" y="0"/>
                  </a:moveTo>
                  <a:cubicBezTo>
                    <a:pt x="5244" y="0"/>
                    <a:pt x="5158" y="36"/>
                    <a:pt x="5095" y="106"/>
                  </a:cubicBezTo>
                  <a:cubicBezTo>
                    <a:pt x="4953" y="232"/>
                    <a:pt x="4953" y="451"/>
                    <a:pt x="5095" y="577"/>
                  </a:cubicBezTo>
                  <a:lnTo>
                    <a:pt x="5862" y="1360"/>
                  </a:lnTo>
                  <a:lnTo>
                    <a:pt x="346" y="1360"/>
                  </a:lnTo>
                  <a:cubicBezTo>
                    <a:pt x="158" y="1360"/>
                    <a:pt x="1" y="1517"/>
                    <a:pt x="1" y="1705"/>
                  </a:cubicBezTo>
                  <a:cubicBezTo>
                    <a:pt x="1" y="1893"/>
                    <a:pt x="158" y="2034"/>
                    <a:pt x="346" y="2034"/>
                  </a:cubicBezTo>
                  <a:lnTo>
                    <a:pt x="5862" y="2034"/>
                  </a:lnTo>
                  <a:lnTo>
                    <a:pt x="5095" y="2817"/>
                  </a:lnTo>
                  <a:cubicBezTo>
                    <a:pt x="4953" y="2943"/>
                    <a:pt x="4953" y="3162"/>
                    <a:pt x="5095" y="3304"/>
                  </a:cubicBezTo>
                  <a:cubicBezTo>
                    <a:pt x="5158" y="3366"/>
                    <a:pt x="5244" y="3398"/>
                    <a:pt x="5330" y="3398"/>
                  </a:cubicBezTo>
                  <a:cubicBezTo>
                    <a:pt x="5416" y="3398"/>
                    <a:pt x="5503" y="3366"/>
                    <a:pt x="5565" y="3304"/>
                  </a:cubicBezTo>
                  <a:lnTo>
                    <a:pt x="6928" y="1940"/>
                  </a:lnTo>
                  <a:cubicBezTo>
                    <a:pt x="7053" y="1814"/>
                    <a:pt x="7053" y="1595"/>
                    <a:pt x="6928" y="1454"/>
                  </a:cubicBezTo>
                  <a:lnTo>
                    <a:pt x="5565" y="106"/>
                  </a:lnTo>
                  <a:cubicBezTo>
                    <a:pt x="5503" y="36"/>
                    <a:pt x="5416" y="0"/>
                    <a:pt x="5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1492;p64">
              <a:extLst>
                <a:ext uri="{FF2B5EF4-FFF2-40B4-BE49-F238E27FC236}">
                  <a16:creationId xmlns:a16="http://schemas.microsoft.com/office/drawing/2014/main" id="{126A79E8-9001-4685-9F05-E91B04ED2611}"/>
                </a:ext>
              </a:extLst>
            </p:cNvPr>
            <p:cNvSpPr/>
            <p:nvPr/>
          </p:nvSpPr>
          <p:spPr>
            <a:xfrm>
              <a:off x="5468508" y="3551171"/>
              <a:ext cx="47159" cy="114636"/>
            </a:xfrm>
            <a:custGeom>
              <a:avLst/>
              <a:gdLst/>
              <a:ahLst/>
              <a:cxnLst/>
              <a:rect l="l" t="t" r="r" b="b"/>
              <a:pathLst>
                <a:path w="2038" h="4954" extrusionOk="0">
                  <a:moveTo>
                    <a:pt x="1348" y="1365"/>
                  </a:moveTo>
                  <a:lnTo>
                    <a:pt x="1348" y="3605"/>
                  </a:lnTo>
                  <a:lnTo>
                    <a:pt x="673" y="3605"/>
                  </a:lnTo>
                  <a:lnTo>
                    <a:pt x="673" y="1365"/>
                  </a:lnTo>
                  <a:close/>
                  <a:moveTo>
                    <a:pt x="1018" y="1"/>
                  </a:moveTo>
                  <a:cubicBezTo>
                    <a:pt x="830" y="1"/>
                    <a:pt x="673" y="157"/>
                    <a:pt x="673" y="346"/>
                  </a:cubicBezTo>
                  <a:lnTo>
                    <a:pt x="673" y="690"/>
                  </a:lnTo>
                  <a:lnTo>
                    <a:pt x="345" y="690"/>
                  </a:lnTo>
                  <a:cubicBezTo>
                    <a:pt x="157" y="690"/>
                    <a:pt x="0" y="832"/>
                    <a:pt x="0" y="1020"/>
                  </a:cubicBezTo>
                  <a:lnTo>
                    <a:pt x="0" y="3935"/>
                  </a:lnTo>
                  <a:cubicBezTo>
                    <a:pt x="0" y="4123"/>
                    <a:pt x="157" y="4280"/>
                    <a:pt x="345" y="4280"/>
                  </a:cubicBezTo>
                  <a:lnTo>
                    <a:pt x="673" y="4280"/>
                  </a:lnTo>
                  <a:lnTo>
                    <a:pt x="673" y="4625"/>
                  </a:lnTo>
                  <a:cubicBezTo>
                    <a:pt x="673" y="4813"/>
                    <a:pt x="830" y="4953"/>
                    <a:pt x="1018" y="4953"/>
                  </a:cubicBezTo>
                  <a:cubicBezTo>
                    <a:pt x="1206" y="4953"/>
                    <a:pt x="1348" y="4813"/>
                    <a:pt x="1348" y="4625"/>
                  </a:cubicBezTo>
                  <a:lnTo>
                    <a:pt x="1348" y="4280"/>
                  </a:lnTo>
                  <a:lnTo>
                    <a:pt x="1693" y="4280"/>
                  </a:lnTo>
                  <a:cubicBezTo>
                    <a:pt x="1881" y="4280"/>
                    <a:pt x="2038" y="4123"/>
                    <a:pt x="2038" y="3935"/>
                  </a:cubicBezTo>
                  <a:lnTo>
                    <a:pt x="2038" y="1020"/>
                  </a:lnTo>
                  <a:cubicBezTo>
                    <a:pt x="2038" y="832"/>
                    <a:pt x="1881" y="690"/>
                    <a:pt x="1693" y="690"/>
                  </a:cubicBezTo>
                  <a:lnTo>
                    <a:pt x="1348" y="690"/>
                  </a:lnTo>
                  <a:lnTo>
                    <a:pt x="1348" y="346"/>
                  </a:lnTo>
                  <a:cubicBezTo>
                    <a:pt x="1348" y="157"/>
                    <a:pt x="1206" y="1"/>
                    <a:pt x="1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1493;p64">
              <a:extLst>
                <a:ext uri="{FF2B5EF4-FFF2-40B4-BE49-F238E27FC236}">
                  <a16:creationId xmlns:a16="http://schemas.microsoft.com/office/drawing/2014/main" id="{B5995E62-9E5B-471B-A8C1-5DB42B820DDA}"/>
                </a:ext>
              </a:extLst>
            </p:cNvPr>
            <p:cNvSpPr/>
            <p:nvPr/>
          </p:nvSpPr>
          <p:spPr>
            <a:xfrm>
              <a:off x="5546837" y="3567137"/>
              <a:ext cx="47159" cy="114612"/>
            </a:xfrm>
            <a:custGeom>
              <a:avLst/>
              <a:gdLst/>
              <a:ahLst/>
              <a:cxnLst/>
              <a:rect l="l" t="t" r="r" b="b"/>
              <a:pathLst>
                <a:path w="2038" h="4953" extrusionOk="0">
                  <a:moveTo>
                    <a:pt x="1363" y="1348"/>
                  </a:moveTo>
                  <a:lnTo>
                    <a:pt x="1363" y="3590"/>
                  </a:lnTo>
                  <a:lnTo>
                    <a:pt x="690" y="3590"/>
                  </a:lnTo>
                  <a:lnTo>
                    <a:pt x="690" y="1348"/>
                  </a:lnTo>
                  <a:close/>
                  <a:moveTo>
                    <a:pt x="1018" y="0"/>
                  </a:moveTo>
                  <a:cubicBezTo>
                    <a:pt x="830" y="0"/>
                    <a:pt x="690" y="142"/>
                    <a:pt x="690" y="330"/>
                  </a:cubicBezTo>
                  <a:lnTo>
                    <a:pt x="690" y="675"/>
                  </a:lnTo>
                  <a:lnTo>
                    <a:pt x="345" y="675"/>
                  </a:lnTo>
                  <a:cubicBezTo>
                    <a:pt x="157" y="675"/>
                    <a:pt x="0" y="832"/>
                    <a:pt x="0" y="1020"/>
                  </a:cubicBezTo>
                  <a:lnTo>
                    <a:pt x="0" y="3935"/>
                  </a:lnTo>
                  <a:cubicBezTo>
                    <a:pt x="0" y="4123"/>
                    <a:pt x="157" y="4263"/>
                    <a:pt x="345" y="4263"/>
                  </a:cubicBezTo>
                  <a:lnTo>
                    <a:pt x="690" y="4263"/>
                  </a:lnTo>
                  <a:lnTo>
                    <a:pt x="690" y="4608"/>
                  </a:lnTo>
                  <a:cubicBezTo>
                    <a:pt x="690" y="4796"/>
                    <a:pt x="830" y="4953"/>
                    <a:pt x="1018" y="4953"/>
                  </a:cubicBezTo>
                  <a:cubicBezTo>
                    <a:pt x="1207" y="4953"/>
                    <a:pt x="1363" y="4796"/>
                    <a:pt x="1363" y="4608"/>
                  </a:cubicBezTo>
                  <a:lnTo>
                    <a:pt x="1363" y="4263"/>
                  </a:lnTo>
                  <a:lnTo>
                    <a:pt x="1708" y="4263"/>
                  </a:lnTo>
                  <a:cubicBezTo>
                    <a:pt x="1896" y="4263"/>
                    <a:pt x="2038" y="4123"/>
                    <a:pt x="2038" y="3935"/>
                  </a:cubicBezTo>
                  <a:lnTo>
                    <a:pt x="2038" y="1020"/>
                  </a:lnTo>
                  <a:cubicBezTo>
                    <a:pt x="2038" y="832"/>
                    <a:pt x="1896" y="675"/>
                    <a:pt x="1708" y="675"/>
                  </a:cubicBezTo>
                  <a:lnTo>
                    <a:pt x="1363" y="675"/>
                  </a:lnTo>
                  <a:lnTo>
                    <a:pt x="1363" y="330"/>
                  </a:lnTo>
                  <a:cubicBezTo>
                    <a:pt x="1363" y="142"/>
                    <a:pt x="1207" y="0"/>
                    <a:pt x="10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1494;p64">
              <a:extLst>
                <a:ext uri="{FF2B5EF4-FFF2-40B4-BE49-F238E27FC236}">
                  <a16:creationId xmlns:a16="http://schemas.microsoft.com/office/drawing/2014/main" id="{65C8BAB0-1245-49D7-A89B-D40C448CC8A8}"/>
                </a:ext>
              </a:extLst>
            </p:cNvPr>
            <p:cNvSpPr/>
            <p:nvPr/>
          </p:nvSpPr>
          <p:spPr>
            <a:xfrm>
              <a:off x="5625513" y="3551171"/>
              <a:ext cx="47182" cy="114636"/>
            </a:xfrm>
            <a:custGeom>
              <a:avLst/>
              <a:gdLst/>
              <a:ahLst/>
              <a:cxnLst/>
              <a:rect l="l" t="t" r="r" b="b"/>
              <a:pathLst>
                <a:path w="2039" h="4954" extrusionOk="0">
                  <a:moveTo>
                    <a:pt x="1365" y="1365"/>
                  </a:moveTo>
                  <a:lnTo>
                    <a:pt x="1365" y="3605"/>
                  </a:lnTo>
                  <a:lnTo>
                    <a:pt x="675" y="3605"/>
                  </a:lnTo>
                  <a:lnTo>
                    <a:pt x="675" y="1365"/>
                  </a:lnTo>
                  <a:close/>
                  <a:moveTo>
                    <a:pt x="1020" y="1"/>
                  </a:moveTo>
                  <a:cubicBezTo>
                    <a:pt x="832" y="1"/>
                    <a:pt x="675" y="157"/>
                    <a:pt x="675" y="346"/>
                  </a:cubicBezTo>
                  <a:lnTo>
                    <a:pt x="675" y="690"/>
                  </a:lnTo>
                  <a:lnTo>
                    <a:pt x="345" y="690"/>
                  </a:lnTo>
                  <a:cubicBezTo>
                    <a:pt x="157" y="690"/>
                    <a:pt x="1" y="832"/>
                    <a:pt x="1" y="1020"/>
                  </a:cubicBezTo>
                  <a:lnTo>
                    <a:pt x="1" y="3935"/>
                  </a:lnTo>
                  <a:cubicBezTo>
                    <a:pt x="1" y="4123"/>
                    <a:pt x="157" y="4280"/>
                    <a:pt x="345" y="4280"/>
                  </a:cubicBezTo>
                  <a:lnTo>
                    <a:pt x="675" y="4280"/>
                  </a:lnTo>
                  <a:lnTo>
                    <a:pt x="675" y="4625"/>
                  </a:lnTo>
                  <a:cubicBezTo>
                    <a:pt x="675" y="4813"/>
                    <a:pt x="832" y="4953"/>
                    <a:pt x="1020" y="4953"/>
                  </a:cubicBezTo>
                  <a:cubicBezTo>
                    <a:pt x="1208" y="4953"/>
                    <a:pt x="1365" y="4813"/>
                    <a:pt x="1365" y="4625"/>
                  </a:cubicBezTo>
                  <a:lnTo>
                    <a:pt x="1365" y="4280"/>
                  </a:lnTo>
                  <a:lnTo>
                    <a:pt x="1693" y="4280"/>
                  </a:lnTo>
                  <a:cubicBezTo>
                    <a:pt x="1881" y="4280"/>
                    <a:pt x="2038" y="4123"/>
                    <a:pt x="2038" y="3935"/>
                  </a:cubicBezTo>
                  <a:lnTo>
                    <a:pt x="2038" y="1020"/>
                  </a:lnTo>
                  <a:cubicBezTo>
                    <a:pt x="2038" y="832"/>
                    <a:pt x="1881" y="690"/>
                    <a:pt x="1693" y="690"/>
                  </a:cubicBezTo>
                  <a:lnTo>
                    <a:pt x="1365" y="690"/>
                  </a:lnTo>
                  <a:lnTo>
                    <a:pt x="1365" y="346"/>
                  </a:lnTo>
                  <a:cubicBezTo>
                    <a:pt x="1365" y="157"/>
                    <a:pt x="1208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1495;p64">
              <a:extLst>
                <a:ext uri="{FF2B5EF4-FFF2-40B4-BE49-F238E27FC236}">
                  <a16:creationId xmlns:a16="http://schemas.microsoft.com/office/drawing/2014/main" id="{94869243-6D24-4A37-AABE-0B66F8C77D82}"/>
                </a:ext>
              </a:extLst>
            </p:cNvPr>
            <p:cNvSpPr/>
            <p:nvPr/>
          </p:nvSpPr>
          <p:spPr>
            <a:xfrm>
              <a:off x="5703842" y="3535598"/>
              <a:ext cx="47182" cy="114612"/>
            </a:xfrm>
            <a:custGeom>
              <a:avLst/>
              <a:gdLst/>
              <a:ahLst/>
              <a:cxnLst/>
              <a:rect l="l" t="t" r="r" b="b"/>
              <a:pathLst>
                <a:path w="2039" h="4953" extrusionOk="0">
                  <a:moveTo>
                    <a:pt x="1365" y="1363"/>
                  </a:moveTo>
                  <a:lnTo>
                    <a:pt x="1365" y="3589"/>
                  </a:lnTo>
                  <a:lnTo>
                    <a:pt x="690" y="3589"/>
                  </a:lnTo>
                  <a:lnTo>
                    <a:pt x="690" y="1363"/>
                  </a:lnTo>
                  <a:close/>
                  <a:moveTo>
                    <a:pt x="1020" y="0"/>
                  </a:moveTo>
                  <a:cubicBezTo>
                    <a:pt x="832" y="0"/>
                    <a:pt x="690" y="157"/>
                    <a:pt x="690" y="345"/>
                  </a:cubicBezTo>
                  <a:lnTo>
                    <a:pt x="690" y="674"/>
                  </a:lnTo>
                  <a:lnTo>
                    <a:pt x="346" y="674"/>
                  </a:lnTo>
                  <a:cubicBezTo>
                    <a:pt x="158" y="674"/>
                    <a:pt x="1" y="830"/>
                    <a:pt x="1" y="1019"/>
                  </a:cubicBezTo>
                  <a:lnTo>
                    <a:pt x="1" y="3934"/>
                  </a:lnTo>
                  <a:cubicBezTo>
                    <a:pt x="1" y="4122"/>
                    <a:pt x="158" y="4278"/>
                    <a:pt x="346" y="4278"/>
                  </a:cubicBezTo>
                  <a:lnTo>
                    <a:pt x="690" y="4278"/>
                  </a:lnTo>
                  <a:lnTo>
                    <a:pt x="690" y="4608"/>
                  </a:lnTo>
                  <a:cubicBezTo>
                    <a:pt x="690" y="4796"/>
                    <a:pt x="832" y="4953"/>
                    <a:pt x="1020" y="4953"/>
                  </a:cubicBezTo>
                  <a:cubicBezTo>
                    <a:pt x="1208" y="4953"/>
                    <a:pt x="1365" y="4796"/>
                    <a:pt x="1365" y="4608"/>
                  </a:cubicBezTo>
                  <a:lnTo>
                    <a:pt x="1365" y="4278"/>
                  </a:lnTo>
                  <a:lnTo>
                    <a:pt x="1710" y="4278"/>
                  </a:lnTo>
                  <a:cubicBezTo>
                    <a:pt x="1898" y="4278"/>
                    <a:pt x="2038" y="4122"/>
                    <a:pt x="2038" y="3934"/>
                  </a:cubicBezTo>
                  <a:lnTo>
                    <a:pt x="2038" y="1019"/>
                  </a:lnTo>
                  <a:cubicBezTo>
                    <a:pt x="2038" y="830"/>
                    <a:pt x="1898" y="674"/>
                    <a:pt x="1710" y="674"/>
                  </a:cubicBezTo>
                  <a:lnTo>
                    <a:pt x="1365" y="674"/>
                  </a:lnTo>
                  <a:lnTo>
                    <a:pt x="1365" y="345"/>
                  </a:lnTo>
                  <a:cubicBezTo>
                    <a:pt x="1365" y="157"/>
                    <a:pt x="1208" y="0"/>
                    <a:pt x="10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1496;p64">
              <a:extLst>
                <a:ext uri="{FF2B5EF4-FFF2-40B4-BE49-F238E27FC236}">
                  <a16:creationId xmlns:a16="http://schemas.microsoft.com/office/drawing/2014/main" id="{39658000-8669-4D93-8E5F-938FBDD1056E}"/>
                </a:ext>
              </a:extLst>
            </p:cNvPr>
            <p:cNvSpPr/>
            <p:nvPr/>
          </p:nvSpPr>
          <p:spPr>
            <a:xfrm>
              <a:off x="5609940" y="3697346"/>
              <a:ext cx="15596" cy="15596"/>
            </a:xfrm>
            <a:custGeom>
              <a:avLst/>
              <a:gdLst/>
              <a:ahLst/>
              <a:cxnLst/>
              <a:rect l="l" t="t" r="r" b="b"/>
              <a:pathLst>
                <a:path w="674" h="674" extrusionOk="0">
                  <a:moveTo>
                    <a:pt x="329" y="0"/>
                  </a:moveTo>
                  <a:cubicBezTo>
                    <a:pt x="141" y="0"/>
                    <a:pt x="0" y="157"/>
                    <a:pt x="0" y="345"/>
                  </a:cubicBezTo>
                  <a:cubicBezTo>
                    <a:pt x="0" y="533"/>
                    <a:pt x="141" y="674"/>
                    <a:pt x="329" y="674"/>
                  </a:cubicBezTo>
                  <a:cubicBezTo>
                    <a:pt x="517" y="674"/>
                    <a:pt x="674" y="533"/>
                    <a:pt x="674" y="345"/>
                  </a:cubicBezTo>
                  <a:cubicBezTo>
                    <a:pt x="674" y="157"/>
                    <a:pt x="517" y="0"/>
                    <a:pt x="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E58B44-4761-42C2-9EE7-E83CCBC1E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27" y="592070"/>
            <a:ext cx="4818898" cy="395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15221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63"/>
          <p:cNvSpPr txBox="1">
            <a:spLocks noGrp="1"/>
          </p:cNvSpPr>
          <p:nvPr>
            <p:ph type="subTitle" idx="1"/>
          </p:nvPr>
        </p:nvSpPr>
        <p:spPr>
          <a:xfrm>
            <a:off x="720000" y="545364"/>
            <a:ext cx="4326000" cy="183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/>
            <a:r>
              <a:rPr lang="ru-RU" sz="1200" dirty="0">
                <a:latin typeface="Arimo"/>
                <a:ea typeface="Arimo"/>
                <a:cs typeface="Arimo"/>
                <a:sym typeface="Arimo"/>
              </a:rPr>
              <a:t>Коэффициент корреляции между "</a:t>
            </a:r>
            <a:r>
              <a:rPr lang="ru-RU" sz="1200" dirty="0" err="1">
                <a:latin typeface="Arimo"/>
                <a:ea typeface="Arimo"/>
                <a:cs typeface="Arimo"/>
                <a:sym typeface="Arimo"/>
              </a:rPr>
              <a:t>Close</a:t>
            </a:r>
            <a:r>
              <a:rPr lang="ru-RU" sz="1200" dirty="0">
                <a:latin typeface="Arimo"/>
                <a:ea typeface="Arimo"/>
                <a:cs typeface="Arimo"/>
                <a:sym typeface="Arimo"/>
              </a:rPr>
              <a:t>" и "</a:t>
            </a:r>
            <a:r>
              <a:rPr lang="ru-RU" sz="1200" dirty="0" err="1">
                <a:latin typeface="Arimo"/>
                <a:ea typeface="Arimo"/>
                <a:cs typeface="Arimo"/>
                <a:sym typeface="Arimo"/>
              </a:rPr>
              <a:t>Volume</a:t>
            </a:r>
            <a:r>
              <a:rPr lang="ru-RU" sz="1200" dirty="0">
                <a:latin typeface="Arimo"/>
                <a:ea typeface="Arimo"/>
                <a:cs typeface="Arimo"/>
                <a:sym typeface="Arimo"/>
              </a:rPr>
              <a:t>": -0.4914367005014367</a:t>
            </a:r>
            <a:endParaRPr sz="1200" dirty="0"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1190" name="Google Shape;1190;p63"/>
          <p:cNvCxnSpPr/>
          <p:nvPr/>
        </p:nvCxnSpPr>
        <p:spPr>
          <a:xfrm>
            <a:off x="796200" y="1009914"/>
            <a:ext cx="414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1" name="Google Shape;1191;p63"/>
          <p:cNvSpPr txBox="1"/>
          <p:nvPr/>
        </p:nvSpPr>
        <p:spPr>
          <a:xfrm>
            <a:off x="7875300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16</a:t>
            </a:fld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214" name="Google Shape;1214;p63"/>
          <p:cNvPicPr preferRelativeResize="0"/>
          <p:nvPr/>
        </p:nvPicPr>
        <p:blipFill rotWithShape="1">
          <a:blip r:embed="rId3">
            <a:alphaModFix/>
          </a:blip>
          <a:srcRect t="1950" b="1950"/>
          <a:stretch/>
        </p:blipFill>
        <p:spPr>
          <a:xfrm>
            <a:off x="5856140" y="537205"/>
            <a:ext cx="2563798" cy="369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C79F9A8-EE11-4979-B3A7-2C07899B72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560" y="1123036"/>
            <a:ext cx="4408937" cy="34751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8"/>
          <p:cNvSpPr/>
          <p:nvPr/>
        </p:nvSpPr>
        <p:spPr>
          <a:xfrm>
            <a:off x="5100900" y="399975"/>
            <a:ext cx="3323100" cy="278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48"/>
          <p:cNvSpPr txBox="1">
            <a:spLocks noGrp="1"/>
          </p:cNvSpPr>
          <p:nvPr>
            <p:ph type="body" idx="1"/>
          </p:nvPr>
        </p:nvSpPr>
        <p:spPr>
          <a:xfrm>
            <a:off x="5408325" y="838650"/>
            <a:ext cx="2678100" cy="22065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/>
            <a:r>
              <a:rPr lang="ru-RU" sz="1600" dirty="0"/>
              <a:t>Данные для исследования были взяты по этой ссылке:</a:t>
            </a:r>
            <a:br>
              <a:rPr lang="ru-RU" sz="1600" dirty="0"/>
            </a:br>
            <a:br>
              <a:rPr lang="ru-RU" sz="1600" dirty="0"/>
            </a:br>
            <a:r>
              <a:rPr lang="en-US" sz="1600" dirty="0"/>
              <a:t>https://finance.yahoo.com/quote/GOOG/history?p=GOOG</a:t>
            </a:r>
            <a:endParaRPr sz="1600" dirty="0"/>
          </a:p>
        </p:txBody>
      </p:sp>
      <p:cxnSp>
        <p:nvCxnSpPr>
          <p:cNvPr id="501" name="Google Shape;501;p48"/>
          <p:cNvCxnSpPr/>
          <p:nvPr/>
        </p:nvCxnSpPr>
        <p:spPr>
          <a:xfrm>
            <a:off x="5423400" y="667125"/>
            <a:ext cx="2678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258;p34">
            <a:extLst>
              <a:ext uri="{FF2B5EF4-FFF2-40B4-BE49-F238E27FC236}">
                <a16:creationId xmlns:a16="http://schemas.microsoft.com/office/drawing/2014/main" id="{56434437-9BBD-44D5-91CA-DD1B529D4215}"/>
              </a:ext>
            </a:extLst>
          </p:cNvPr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400" smtClean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17</a:t>
            </a:fld>
            <a:endParaRPr sz="24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9"/>
          <p:cNvSpPr txBox="1">
            <a:spLocks noGrp="1"/>
          </p:cNvSpPr>
          <p:nvPr>
            <p:ph type="title"/>
          </p:nvPr>
        </p:nvSpPr>
        <p:spPr>
          <a:xfrm>
            <a:off x="720000" y="2876275"/>
            <a:ext cx="7704000" cy="1224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/>
              <a:t>Спасибо за внимание!</a:t>
            </a:r>
            <a:endParaRPr sz="4000" dirty="0"/>
          </a:p>
        </p:txBody>
      </p:sp>
      <p:pic>
        <p:nvPicPr>
          <p:cNvPr id="507" name="Google Shape;507;p49"/>
          <p:cNvPicPr preferRelativeResize="0"/>
          <p:nvPr/>
        </p:nvPicPr>
        <p:blipFill rotWithShape="1">
          <a:blip r:embed="rId3">
            <a:alphaModFix/>
          </a:blip>
          <a:srcRect t="36086" b="36089"/>
          <a:stretch/>
        </p:blipFill>
        <p:spPr>
          <a:xfrm>
            <a:off x="575300" y="540001"/>
            <a:ext cx="8028276" cy="148917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58;p34">
            <a:extLst>
              <a:ext uri="{FF2B5EF4-FFF2-40B4-BE49-F238E27FC236}">
                <a16:creationId xmlns:a16="http://schemas.microsoft.com/office/drawing/2014/main" id="{6D203CA2-C571-4466-9A66-FE52C86182C6}"/>
              </a:ext>
            </a:extLst>
          </p:cNvPr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400" smtClean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18</a:t>
            </a:fld>
            <a:endParaRPr sz="24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54"/>
          <p:cNvSpPr txBox="1">
            <a:spLocks noGrp="1"/>
          </p:cNvSpPr>
          <p:nvPr>
            <p:ph type="title"/>
          </p:nvPr>
        </p:nvSpPr>
        <p:spPr>
          <a:xfrm>
            <a:off x="720000" y="1094250"/>
            <a:ext cx="4029900" cy="594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АКТУАЛЬНОСТЬ</a:t>
            </a:r>
            <a:endParaRPr sz="3600" dirty="0"/>
          </a:p>
        </p:txBody>
      </p:sp>
      <p:sp>
        <p:nvSpPr>
          <p:cNvPr id="576" name="Google Shape;576;p54"/>
          <p:cNvSpPr txBox="1">
            <a:spLocks noGrp="1"/>
          </p:cNvSpPr>
          <p:nvPr>
            <p:ph type="body" idx="1"/>
          </p:nvPr>
        </p:nvSpPr>
        <p:spPr>
          <a:xfrm>
            <a:off x="720000" y="1867651"/>
            <a:ext cx="4077000" cy="2524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>
              <a:buClr>
                <a:schemeClr val="lt1"/>
              </a:buClr>
              <a:buSzPts val="1100"/>
              <a:buNone/>
            </a:pPr>
            <a:r>
              <a:rPr lang="ru-RU" sz="1400" dirty="0" err="1"/>
              <a:t>Google</a:t>
            </a:r>
            <a:r>
              <a:rPr lang="ru-RU" sz="1400" dirty="0"/>
              <a:t> является одной из крупнейших технологических компаний в мире, и ее акции часто рассматриваются как один из ключевых индикаторов здоровья технологической отрасли. Изучение акций компании </a:t>
            </a:r>
            <a:r>
              <a:rPr lang="ru-RU" sz="1400" dirty="0" err="1"/>
              <a:t>Alphabet</a:t>
            </a:r>
            <a:r>
              <a:rPr lang="ru-RU" sz="1400" dirty="0"/>
              <a:t> </a:t>
            </a:r>
            <a:r>
              <a:rPr lang="ru-RU" sz="1400" dirty="0" err="1"/>
              <a:t>Inc</a:t>
            </a:r>
            <a:r>
              <a:rPr lang="ru-RU" sz="1400" dirty="0"/>
              <a:t>. (GOOG) позволит оценить перспективы развития компании, а также оценить ее потенциал для инвестирования.</a:t>
            </a:r>
            <a:endParaRPr sz="1400" dirty="0"/>
          </a:p>
        </p:txBody>
      </p:sp>
      <p:cxnSp>
        <p:nvCxnSpPr>
          <p:cNvPr id="577" name="Google Shape;577;p54"/>
          <p:cNvCxnSpPr/>
          <p:nvPr/>
        </p:nvCxnSpPr>
        <p:spPr>
          <a:xfrm>
            <a:off x="729625" y="1777950"/>
            <a:ext cx="402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8" name="Google Shape;578;p54"/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0</a:t>
            </a:r>
            <a:fld id="{00000000-1234-1234-1234-123412341234}" type="slidenum">
              <a:rPr lang="en" sz="2400" smtClean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2</a:t>
            </a:fld>
            <a:endParaRPr sz="24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80" name="Google Shape;580;p54"/>
          <p:cNvSpPr txBox="1">
            <a:spLocks noGrp="1"/>
          </p:cNvSpPr>
          <p:nvPr>
            <p:ph type="subTitle" idx="4294967295"/>
          </p:nvPr>
        </p:nvSpPr>
        <p:spPr>
          <a:xfrm>
            <a:off x="720000" y="545364"/>
            <a:ext cx="4326000" cy="183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ru-RU" sz="1100" dirty="0">
                <a:latin typeface="Arimo"/>
                <a:ea typeface="Arimo"/>
                <a:cs typeface="Arimo"/>
                <a:sym typeface="Arimo"/>
              </a:rPr>
              <a:t>ИЗУЧЕНИЕ ПОСТАНОВКИ ЗАДАЧИ ДЛЯ ИССЛЕДОВАНИЯ АКЦИЙ КОМПАНИИ ALPHABET INC. (GOOG):</a:t>
            </a:r>
          </a:p>
        </p:txBody>
      </p:sp>
      <p:pic>
        <p:nvPicPr>
          <p:cNvPr id="581" name="Google Shape;581;p54"/>
          <p:cNvPicPr preferRelativeResize="0"/>
          <p:nvPr/>
        </p:nvPicPr>
        <p:blipFill rotWithShape="1">
          <a:blip r:embed="rId3">
            <a:alphaModFix/>
          </a:blip>
          <a:srcRect l="3690" r="37537"/>
          <a:stretch/>
        </p:blipFill>
        <p:spPr>
          <a:xfrm>
            <a:off x="5336125" y="540000"/>
            <a:ext cx="3267449" cy="370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2"/>
          <p:cNvSpPr txBox="1">
            <a:spLocks noGrp="1"/>
          </p:cNvSpPr>
          <p:nvPr>
            <p:ph type="title"/>
          </p:nvPr>
        </p:nvSpPr>
        <p:spPr>
          <a:xfrm>
            <a:off x="729275" y="461420"/>
            <a:ext cx="3957900" cy="915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lvl="0"/>
            <a:r>
              <a:rPr lang="ru-RU" sz="2400" dirty="0"/>
              <a:t>ЗНАЧИМОСТЬ ЛИЧНО ДЛЯ МЕНЯ:</a:t>
            </a:r>
          </a:p>
        </p:txBody>
      </p:sp>
      <p:sp>
        <p:nvSpPr>
          <p:cNvPr id="399" name="Google Shape;399;p42"/>
          <p:cNvSpPr txBox="1">
            <a:spLocks noGrp="1"/>
          </p:cNvSpPr>
          <p:nvPr>
            <p:ph type="subTitle" idx="1"/>
          </p:nvPr>
        </p:nvSpPr>
        <p:spPr>
          <a:xfrm>
            <a:off x="657276" y="2571750"/>
            <a:ext cx="4029899" cy="5367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ru-RU" sz="1400" dirty="0"/>
              <a:t>Я являюсь студенткой экономического факультета и считаю, что изучение акций компании </a:t>
            </a:r>
            <a:r>
              <a:rPr lang="ru-RU" sz="1400" dirty="0" err="1"/>
              <a:t>Alphabet</a:t>
            </a:r>
            <a:r>
              <a:rPr lang="ru-RU" sz="1400" dirty="0"/>
              <a:t> </a:t>
            </a:r>
            <a:r>
              <a:rPr lang="ru-RU" sz="1400" dirty="0" err="1"/>
              <a:t>Inc</a:t>
            </a:r>
            <a:r>
              <a:rPr lang="ru-RU" sz="1400" dirty="0"/>
              <a:t>. (GOOG) имеет большое значение для моего будущего карьерного роста. Рынок акций и финансовые инструменты являются ключевыми компонентами экономической системы, и изучение их поможет мне развить свои знания и навыки в области инвестиций.</a:t>
            </a:r>
            <a:endParaRPr sz="1400" dirty="0"/>
          </a:p>
        </p:txBody>
      </p:sp>
      <p:sp>
        <p:nvSpPr>
          <p:cNvPr id="401" name="Google Shape;401;p42"/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0</a:t>
            </a:r>
            <a:fld id="{00000000-1234-1234-1234-123412341234}" type="slidenum">
              <a:rPr lang="en" sz="2400" smtClean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3</a:t>
            </a:fld>
            <a:endParaRPr sz="24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403" name="Google Shape;403;p42"/>
          <p:cNvCxnSpPr/>
          <p:nvPr/>
        </p:nvCxnSpPr>
        <p:spPr>
          <a:xfrm>
            <a:off x="729275" y="1377960"/>
            <a:ext cx="402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04" name="Google Shape;404;p42"/>
          <p:cNvPicPr preferRelativeResize="0"/>
          <p:nvPr/>
        </p:nvPicPr>
        <p:blipFill rotWithShape="1">
          <a:blip r:embed="rId3">
            <a:alphaModFix/>
          </a:blip>
          <a:srcRect l="20617" r="20611"/>
          <a:stretch/>
        </p:blipFill>
        <p:spPr>
          <a:xfrm>
            <a:off x="5336125" y="540000"/>
            <a:ext cx="3267449" cy="370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50"/>
          <p:cNvSpPr txBox="1">
            <a:spLocks noGrp="1"/>
          </p:cNvSpPr>
          <p:nvPr>
            <p:ph type="title"/>
          </p:nvPr>
        </p:nvSpPr>
        <p:spPr>
          <a:xfrm>
            <a:off x="2839650" y="403532"/>
            <a:ext cx="3464700" cy="509099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lvl="0" algn="l"/>
            <a:r>
              <a:rPr lang="ru-RU" sz="1800" dirty="0"/>
              <a:t>ВЫЯВЛЕННЫЕ ПРОБЛЕМЫ:</a:t>
            </a:r>
          </a:p>
        </p:txBody>
      </p:sp>
      <p:sp>
        <p:nvSpPr>
          <p:cNvPr id="515" name="Google Shape;515;p50"/>
          <p:cNvSpPr txBox="1">
            <a:spLocks noGrp="1"/>
          </p:cNvSpPr>
          <p:nvPr>
            <p:ph type="subTitle" idx="1"/>
          </p:nvPr>
        </p:nvSpPr>
        <p:spPr>
          <a:xfrm>
            <a:off x="2844270" y="1167840"/>
            <a:ext cx="3464700" cy="3336595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>
              <a:spcAft>
                <a:spcPts val="1200"/>
              </a:spcAft>
            </a:pPr>
            <a:r>
              <a:rPr lang="ru-RU" sz="1300" dirty="0"/>
              <a:t>Одной из главных проблем, связанных с изучением акций компании </a:t>
            </a:r>
            <a:r>
              <a:rPr lang="ru-RU" sz="1300" dirty="0" err="1"/>
              <a:t>Alphabet</a:t>
            </a:r>
            <a:r>
              <a:rPr lang="ru-RU" sz="1300" dirty="0"/>
              <a:t> </a:t>
            </a:r>
            <a:r>
              <a:rPr lang="ru-RU" sz="1300" dirty="0" err="1"/>
              <a:t>Inc</a:t>
            </a:r>
            <a:r>
              <a:rPr lang="ru-RU" sz="1300" dirty="0"/>
              <a:t>. (GOOG), является необходимость анализировать большое количество информации. </a:t>
            </a:r>
            <a:r>
              <a:rPr lang="ru-RU" sz="1300" dirty="0" err="1"/>
              <a:t>Google</a:t>
            </a:r>
            <a:r>
              <a:rPr lang="ru-RU" sz="1300" dirty="0"/>
              <a:t> - это крупнейшая поисковая система в мире, и компания ведет бизнес в нескольких отраслях, таких как поисковые системы, облачные вычисления и мобильные устройства. </a:t>
            </a:r>
            <a:endParaRPr sz="1300" dirty="0"/>
          </a:p>
        </p:txBody>
      </p:sp>
      <p:sp>
        <p:nvSpPr>
          <p:cNvPr id="516" name="Google Shape;516;p50"/>
          <p:cNvSpPr txBox="1"/>
          <p:nvPr/>
        </p:nvSpPr>
        <p:spPr>
          <a:xfrm>
            <a:off x="5638186" y="4252313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0</a:t>
            </a:r>
            <a:fld id="{00000000-1234-1234-1234-123412341234}" type="slidenum">
              <a:rPr lang="en" sz="2400" smtClean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4</a:t>
            </a:fld>
            <a:endParaRPr sz="24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518" name="Google Shape;518;p50"/>
          <p:cNvPicPr preferRelativeResize="0"/>
          <p:nvPr/>
        </p:nvPicPr>
        <p:blipFill rotWithShape="1">
          <a:blip r:embed="rId3">
            <a:alphaModFix/>
          </a:blip>
          <a:srcRect l="712" r="50167"/>
          <a:stretch/>
        </p:blipFill>
        <p:spPr>
          <a:xfrm>
            <a:off x="6607525" y="540000"/>
            <a:ext cx="1996050" cy="406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50"/>
          <p:cNvPicPr preferRelativeResize="0"/>
          <p:nvPr/>
        </p:nvPicPr>
        <p:blipFill rotWithShape="1">
          <a:blip r:embed="rId3">
            <a:alphaModFix/>
          </a:blip>
          <a:srcRect l="50879"/>
          <a:stretch/>
        </p:blipFill>
        <p:spPr>
          <a:xfrm>
            <a:off x="546675" y="540000"/>
            <a:ext cx="1996050" cy="406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0" name="Google Shape;520;p50"/>
          <p:cNvCxnSpPr/>
          <p:nvPr/>
        </p:nvCxnSpPr>
        <p:spPr>
          <a:xfrm>
            <a:off x="2893105" y="1002300"/>
            <a:ext cx="311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3"/>
          <p:cNvSpPr txBox="1">
            <a:spLocks noGrp="1"/>
          </p:cNvSpPr>
          <p:nvPr>
            <p:ph type="title"/>
          </p:nvPr>
        </p:nvSpPr>
        <p:spPr>
          <a:xfrm>
            <a:off x="720000" y="597425"/>
            <a:ext cx="5002620" cy="45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lvl="0"/>
            <a:r>
              <a:rPr lang="ru-RU" dirty="0"/>
              <a:t>ЦЕЛЬ ИССЛЕДОВАНИЯ:</a:t>
            </a:r>
          </a:p>
        </p:txBody>
      </p:sp>
      <p:sp>
        <p:nvSpPr>
          <p:cNvPr id="410" name="Google Shape;410;p43"/>
          <p:cNvSpPr txBox="1">
            <a:spLocks noGrp="1"/>
          </p:cNvSpPr>
          <p:nvPr>
            <p:ph type="subTitle" idx="1"/>
          </p:nvPr>
        </p:nvSpPr>
        <p:spPr>
          <a:xfrm flipH="1">
            <a:off x="729625" y="1256244"/>
            <a:ext cx="7766675" cy="1489171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/>
            <a:r>
              <a:rPr lang="ru-RU" sz="1400" dirty="0"/>
              <a:t>Целью исследования является проведение анализа акций компании </a:t>
            </a:r>
            <a:r>
              <a:rPr lang="ru-RU" sz="1400" dirty="0" err="1"/>
              <a:t>Alphabet</a:t>
            </a:r>
            <a:r>
              <a:rPr lang="ru-RU" sz="1400" dirty="0"/>
              <a:t> </a:t>
            </a:r>
            <a:r>
              <a:rPr lang="ru-RU" sz="1400" dirty="0" err="1"/>
              <a:t>Inc</a:t>
            </a:r>
            <a:r>
              <a:rPr lang="ru-RU" sz="1400" dirty="0"/>
              <a:t>. (GOOG) и оценка ее текущей финансовой и экономической позиции, построение графиков для анализа данных в </a:t>
            </a:r>
            <a:r>
              <a:rPr lang="en-US" sz="1400" dirty="0"/>
              <a:t>python</a:t>
            </a:r>
            <a:r>
              <a:rPr lang="ru-RU" sz="1400" dirty="0"/>
              <a:t>. В рамках исследования будут рассмотрены такие вопросы, как финансовые показатели компании (цена акций), в дальнейшем, инновации и конкурентные преимущества, стратегия развития, а также риски.</a:t>
            </a:r>
            <a:endParaRPr sz="1400" dirty="0"/>
          </a:p>
        </p:txBody>
      </p:sp>
      <p:cxnSp>
        <p:nvCxnSpPr>
          <p:cNvPr id="411" name="Google Shape;411;p43"/>
          <p:cNvCxnSpPr/>
          <p:nvPr/>
        </p:nvCxnSpPr>
        <p:spPr>
          <a:xfrm>
            <a:off x="729625" y="1052525"/>
            <a:ext cx="7702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12" name="Google Shape;412;p43"/>
          <p:cNvPicPr preferRelativeResize="0"/>
          <p:nvPr/>
        </p:nvPicPr>
        <p:blipFill rotWithShape="1">
          <a:blip r:embed="rId3">
            <a:alphaModFix/>
          </a:blip>
          <a:srcRect t="36086" b="36089"/>
          <a:stretch/>
        </p:blipFill>
        <p:spPr>
          <a:xfrm>
            <a:off x="575300" y="3114326"/>
            <a:ext cx="8028276" cy="148917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58;p34">
            <a:extLst>
              <a:ext uri="{FF2B5EF4-FFF2-40B4-BE49-F238E27FC236}">
                <a16:creationId xmlns:a16="http://schemas.microsoft.com/office/drawing/2014/main" id="{470D8515-ADE3-4338-A24A-22ABF324B935}"/>
              </a:ext>
            </a:extLst>
          </p:cNvPr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0</a:t>
            </a:r>
            <a:fld id="{00000000-1234-1234-1234-123412341234}" type="slidenum"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5</a:t>
            </a:fld>
            <a:endParaRPr sz="24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5"/>
          <p:cNvSpPr txBox="1">
            <a:spLocks noGrp="1"/>
          </p:cNvSpPr>
          <p:nvPr>
            <p:ph type="subTitle" idx="1"/>
          </p:nvPr>
        </p:nvSpPr>
        <p:spPr>
          <a:xfrm flipH="1">
            <a:off x="5025677" y="685114"/>
            <a:ext cx="3395400" cy="510005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/>
            <a:r>
              <a:rPr lang="ru-RU" sz="1400" dirty="0"/>
              <a:t>Вид данных до добавления в </a:t>
            </a:r>
            <a:r>
              <a:rPr lang="en-US" sz="1400" dirty="0"/>
              <a:t>Jupiter</a:t>
            </a:r>
            <a:r>
              <a:rPr lang="ru-RU" sz="1400" dirty="0"/>
              <a:t>:</a:t>
            </a:r>
            <a:r>
              <a:rPr lang="en-US" sz="1400" dirty="0"/>
              <a:t> </a:t>
            </a:r>
            <a:endParaRPr sz="1400" dirty="0"/>
          </a:p>
        </p:txBody>
      </p:sp>
      <p:sp>
        <p:nvSpPr>
          <p:cNvPr id="430" name="Google Shape;430;p45"/>
          <p:cNvSpPr txBox="1">
            <a:spLocks noGrp="1"/>
          </p:cNvSpPr>
          <p:nvPr>
            <p:ph type="title" idx="2"/>
          </p:nvPr>
        </p:nvSpPr>
        <p:spPr>
          <a:xfrm flipH="1">
            <a:off x="722923" y="435025"/>
            <a:ext cx="3395400" cy="6093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Термины</a:t>
            </a:r>
            <a:endParaRPr dirty="0"/>
          </a:p>
        </p:txBody>
      </p:sp>
      <p:sp>
        <p:nvSpPr>
          <p:cNvPr id="431" name="Google Shape;431;p45"/>
          <p:cNvSpPr txBox="1">
            <a:spLocks noGrp="1"/>
          </p:cNvSpPr>
          <p:nvPr>
            <p:ph type="subTitle" idx="3"/>
          </p:nvPr>
        </p:nvSpPr>
        <p:spPr>
          <a:xfrm flipH="1">
            <a:off x="624838" y="1209974"/>
            <a:ext cx="3749041" cy="3247721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/>
            <a:r>
              <a:rPr lang="ru-RU" sz="1400" b="1" dirty="0" err="1"/>
              <a:t>Date</a:t>
            </a:r>
            <a:r>
              <a:rPr lang="ru-RU" sz="1400" dirty="0"/>
              <a:t> - дата, когда стала известна стоимость чистых активов</a:t>
            </a:r>
          </a:p>
          <a:p>
            <a:pPr marL="0" lvl="0" indent="0"/>
            <a:r>
              <a:rPr lang="ru-RU" sz="1400" b="1" dirty="0" err="1"/>
              <a:t>Open</a:t>
            </a:r>
            <a:r>
              <a:rPr lang="ru-RU" sz="1400" dirty="0"/>
              <a:t> - цена открытия для указанной даты</a:t>
            </a:r>
          </a:p>
          <a:p>
            <a:pPr marL="0" lvl="0" indent="0"/>
            <a:r>
              <a:rPr lang="ru-RU" sz="1400" b="1" dirty="0" err="1"/>
              <a:t>High</a:t>
            </a:r>
            <a:r>
              <a:rPr lang="ru-RU" sz="1400" dirty="0"/>
              <a:t> - самая высокая цена за день</a:t>
            </a:r>
          </a:p>
          <a:p>
            <a:pPr marL="0" lvl="0" indent="0"/>
            <a:r>
              <a:rPr lang="ru-RU" sz="1400" b="1" dirty="0" err="1"/>
              <a:t>Low</a:t>
            </a:r>
            <a:r>
              <a:rPr lang="ru-RU" sz="1400" dirty="0"/>
              <a:t> - самая низкая цена за день</a:t>
            </a:r>
          </a:p>
          <a:p>
            <a:pPr marL="0" lvl="0" indent="0"/>
            <a:r>
              <a:rPr lang="ru-RU" sz="1400" b="1" dirty="0" err="1"/>
              <a:t>Close</a:t>
            </a:r>
            <a:r>
              <a:rPr lang="ru-RU" sz="1400" dirty="0"/>
              <a:t> - цена закрытия для указанной даты</a:t>
            </a:r>
          </a:p>
          <a:p>
            <a:pPr marL="0" lvl="0" indent="0"/>
            <a:r>
              <a:rPr lang="ru-RU" sz="1400" b="1" dirty="0" err="1"/>
              <a:t>Adj</a:t>
            </a:r>
            <a:r>
              <a:rPr lang="ru-RU" sz="1400" b="1" dirty="0"/>
              <a:t> </a:t>
            </a:r>
            <a:r>
              <a:rPr lang="ru-RU" sz="1400" b="1" dirty="0" err="1"/>
              <a:t>Close</a:t>
            </a:r>
            <a:r>
              <a:rPr lang="ru-RU" sz="1400" b="1" dirty="0"/>
              <a:t> </a:t>
            </a:r>
            <a:r>
              <a:rPr lang="ru-RU" sz="1400" dirty="0"/>
              <a:t>-  «отрегулированная» цена закрытия (</a:t>
            </a:r>
            <a:r>
              <a:rPr lang="ru-RU" sz="1400" dirty="0" err="1"/>
              <a:t>adjusted</a:t>
            </a:r>
            <a:r>
              <a:rPr lang="ru-RU" sz="1400" dirty="0"/>
              <a:t> </a:t>
            </a:r>
            <a:r>
              <a:rPr lang="ru-RU" sz="1400" dirty="0" err="1"/>
              <a:t>closing</a:t>
            </a:r>
            <a:r>
              <a:rPr lang="ru-RU" sz="1400" dirty="0"/>
              <a:t> </a:t>
            </a:r>
            <a:r>
              <a:rPr lang="ru-RU" sz="1400" dirty="0" err="1"/>
              <a:t>price</a:t>
            </a:r>
            <a:r>
              <a:rPr lang="ru-RU" sz="1400" dirty="0"/>
              <a:t>), это значит, что в цену закрытия периода были добавлены все действия с акциями, которые могли быть совершены до момента открытия следующего торгового дня</a:t>
            </a:r>
          </a:p>
          <a:p>
            <a:pPr marL="0" lvl="0" indent="0"/>
            <a:r>
              <a:rPr lang="ru-RU" sz="1400" b="1" dirty="0" err="1"/>
              <a:t>Volume</a:t>
            </a:r>
            <a:r>
              <a:rPr lang="ru-RU" sz="1400" dirty="0"/>
              <a:t> - объем торгов за день</a:t>
            </a:r>
          </a:p>
          <a:p>
            <a:pPr marL="0" lvl="0" indent="0"/>
            <a:r>
              <a:rPr lang="ru-RU" sz="1400" dirty="0"/>
              <a:t>1e9 = 1 · 10⁹ = 1000 000 000  (один миллиард)</a:t>
            </a:r>
            <a:endParaRPr sz="1400" dirty="0"/>
          </a:p>
        </p:txBody>
      </p:sp>
      <p:cxnSp>
        <p:nvCxnSpPr>
          <p:cNvPr id="434" name="Google Shape;434;p45"/>
          <p:cNvCxnSpPr/>
          <p:nvPr/>
        </p:nvCxnSpPr>
        <p:spPr>
          <a:xfrm>
            <a:off x="722923" y="1122985"/>
            <a:ext cx="339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5" name="Google Shape;435;p45"/>
          <p:cNvCxnSpPr/>
          <p:nvPr/>
        </p:nvCxnSpPr>
        <p:spPr>
          <a:xfrm>
            <a:off x="4868186" y="968697"/>
            <a:ext cx="3394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9465A349-5BF1-42CA-91C4-115CC42C48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5028600" y="1209974"/>
            <a:ext cx="3094320" cy="2964829"/>
          </a:xfrm>
        </p:spPr>
        <p:txBody>
          <a:bodyPr/>
          <a:lstStyle/>
          <a:p>
            <a:r>
              <a:rPr lang="en-US" sz="1000" dirty="0" err="1"/>
              <a:t>Date,Open,High,Low,Close,Adj</a:t>
            </a:r>
            <a:r>
              <a:rPr lang="en-US" sz="1000" dirty="0"/>
              <a:t> </a:t>
            </a:r>
            <a:r>
              <a:rPr lang="en-US" sz="1000" dirty="0" err="1"/>
              <a:t>Close,Volume</a:t>
            </a:r>
            <a:endParaRPr lang="en-US" sz="1000" dirty="0"/>
          </a:p>
          <a:p>
            <a:r>
              <a:rPr lang="en-US" sz="1000" dirty="0"/>
              <a:t>2019-01-01,50.828499,55.866501,50.703499,55.818501,55.818501,614280000</a:t>
            </a:r>
          </a:p>
          <a:p>
            <a:r>
              <a:rPr lang="en-US" sz="1000" dirty="0"/>
              <a:t>2019-02-01,55.619999,57.349998,54.299999,55.995998,55.995998,578654000</a:t>
            </a:r>
          </a:p>
          <a:p>
            <a:r>
              <a:rPr lang="en-US" sz="1000" dirty="0"/>
              <a:t>2019-03-01,56.244999,61.589500,56.165001,58.665501,58.665501,632186000</a:t>
            </a:r>
          </a:p>
          <a:p>
            <a:r>
              <a:rPr lang="en-US" sz="1000" dirty="0"/>
              <a:t>2019-04-01,59.205002,64.463501,58.750000,59.424000,59.424000,557104000</a:t>
            </a:r>
          </a:p>
          <a:p>
            <a:r>
              <a:rPr lang="en-US" sz="1000" dirty="0"/>
              <a:t>2019-05-01,59.402500,59.542500,55.008999,55.181499,55.181499,666348000</a:t>
            </a:r>
          </a:p>
          <a:p>
            <a:r>
              <a:rPr lang="en-US" sz="1000" dirty="0"/>
              <a:t>2019-06-01,53.275002,56.205502,51.250000,54.045502,54.045502,681936000</a:t>
            </a:r>
          </a:p>
          <a:p>
            <a:r>
              <a:rPr lang="en-US" sz="1000" dirty="0"/>
              <a:t>2019-07-01,54.900002,63.277500,54.685150,60.834000,60.834000,658972000</a:t>
            </a:r>
          </a:p>
        </p:txBody>
      </p:sp>
      <p:sp>
        <p:nvSpPr>
          <p:cNvPr id="17" name="Google Shape;258;p34">
            <a:extLst>
              <a:ext uri="{FF2B5EF4-FFF2-40B4-BE49-F238E27FC236}">
                <a16:creationId xmlns:a16="http://schemas.microsoft.com/office/drawing/2014/main" id="{8274FE56-E534-49C6-B1BD-14A91F7C011C}"/>
              </a:ext>
            </a:extLst>
          </p:cNvPr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0</a:t>
            </a:r>
            <a:fld id="{00000000-1234-1234-1234-123412341234}" type="slidenum"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6</a:t>
            </a:fld>
            <a:endParaRPr sz="24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8"/>
          <p:cNvSpPr txBox="1">
            <a:spLocks noGrp="1"/>
          </p:cNvSpPr>
          <p:nvPr>
            <p:ph type="title"/>
          </p:nvPr>
        </p:nvSpPr>
        <p:spPr>
          <a:xfrm>
            <a:off x="1185934" y="711358"/>
            <a:ext cx="6772127" cy="45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lvl="0"/>
            <a:r>
              <a:rPr lang="ru-RU" sz="1800" dirty="0"/>
              <a:t>ВИД ИСХОДНОЙ ТАБЛИЦЫ С ДАННЫМИ О ЦЕНЕ АКЦИЙ</a:t>
            </a:r>
            <a:endParaRPr lang="en-US" sz="1800" dirty="0"/>
          </a:p>
        </p:txBody>
      </p:sp>
      <p:cxnSp>
        <p:nvCxnSpPr>
          <p:cNvPr id="314" name="Google Shape;314;p38"/>
          <p:cNvCxnSpPr/>
          <p:nvPr/>
        </p:nvCxnSpPr>
        <p:spPr>
          <a:xfrm>
            <a:off x="729625" y="1079099"/>
            <a:ext cx="7692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2" name="Google Shape;322;p38"/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0</a:t>
            </a:r>
            <a:fld id="{00000000-1234-1234-1234-123412341234}" type="slidenum"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7</a:t>
            </a:fld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A799671-76DB-4D4D-9048-B2ABD1A48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872" y="1568218"/>
            <a:ext cx="5840255" cy="3037907"/>
          </a:xfrm>
          <a:prstGeom prst="rect">
            <a:avLst/>
          </a:prstGeom>
        </p:spPr>
      </p:pic>
      <p:sp>
        <p:nvSpPr>
          <p:cNvPr id="16" name="Google Shape;313;p38">
            <a:extLst>
              <a:ext uri="{FF2B5EF4-FFF2-40B4-BE49-F238E27FC236}">
                <a16:creationId xmlns:a16="http://schemas.microsoft.com/office/drawing/2014/main" id="{E3E1F891-8A8A-4651-8E9E-52978DF1F9BC}"/>
              </a:ext>
            </a:extLst>
          </p:cNvPr>
          <p:cNvSpPr txBox="1">
            <a:spLocks/>
          </p:cNvSpPr>
          <p:nvPr/>
        </p:nvSpPr>
        <p:spPr>
          <a:xfrm>
            <a:off x="1836626" y="1219798"/>
            <a:ext cx="5470745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mo"/>
              <a:buNone/>
              <a:defRPr sz="2800" b="1" i="0" u="none" strike="noStrike" cap="non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r>
              <a:rPr lang="ru-RU" sz="1200" dirty="0"/>
              <a:t>код для вывода данных: </a:t>
            </a:r>
            <a:r>
              <a:rPr lang="en-US" sz="1200" dirty="0" err="1"/>
              <a:t>pd.read_csv</a:t>
            </a:r>
            <a:r>
              <a:rPr lang="en-US" sz="1200" dirty="0"/>
              <a:t>('historicalprice.csv', delimiter=',’)</a:t>
            </a: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7" name="Google Shape;477;p46"/>
          <p:cNvPicPr preferRelativeResize="0"/>
          <p:nvPr/>
        </p:nvPicPr>
        <p:blipFill rotWithShape="1">
          <a:blip r:embed="rId3">
            <a:alphaModFix/>
          </a:blip>
          <a:srcRect t="12109" b="12109"/>
          <a:stretch/>
        </p:blipFill>
        <p:spPr>
          <a:xfrm>
            <a:off x="5336125" y="540000"/>
            <a:ext cx="3267450" cy="3709526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46"/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08</a:t>
            </a:r>
            <a:endParaRPr sz="2400" dirty="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55" name="Рисунок 54">
            <a:extLst>
              <a:ext uri="{FF2B5EF4-FFF2-40B4-BE49-F238E27FC236}">
                <a16:creationId xmlns:a16="http://schemas.microsoft.com/office/drawing/2014/main" id="{D6FC3725-A4D0-47AE-A7F5-B475D44E7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25" y="1265778"/>
            <a:ext cx="4159066" cy="3099624"/>
          </a:xfrm>
          <a:prstGeom prst="rect">
            <a:avLst/>
          </a:prstGeom>
        </p:spPr>
      </p:pic>
      <p:sp>
        <p:nvSpPr>
          <p:cNvPr id="5" name="Google Shape;313;p38">
            <a:extLst>
              <a:ext uri="{FF2B5EF4-FFF2-40B4-BE49-F238E27FC236}">
                <a16:creationId xmlns:a16="http://schemas.microsoft.com/office/drawing/2014/main" id="{19DF80D5-EA56-4F29-868B-725E35993B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6925" y="540000"/>
            <a:ext cx="3386066" cy="45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ru-RU" sz="1200" dirty="0"/>
              <a:t>Анализ цен и объема торгов за 3 года (с 2019 по 2021) акций </a:t>
            </a:r>
            <a:r>
              <a:rPr lang="ru-RU" sz="1200" dirty="0" err="1"/>
              <a:t>Alphabet</a:t>
            </a:r>
            <a:r>
              <a:rPr lang="ru-RU" sz="1200" dirty="0"/>
              <a:t> </a:t>
            </a:r>
            <a:r>
              <a:rPr lang="ru-RU" sz="1200" dirty="0" err="1"/>
              <a:t>Inc</a:t>
            </a:r>
            <a:r>
              <a:rPr lang="ru-RU" sz="1200" dirty="0"/>
              <a:t>. (GOOG) в долларах США</a:t>
            </a:r>
          </a:p>
        </p:txBody>
      </p:sp>
    </p:spTree>
    <p:extLst>
      <p:ext uri="{BB962C8B-B14F-4D97-AF65-F5344CB8AC3E}">
        <p14:creationId xmlns:p14="http://schemas.microsoft.com/office/powerpoint/2010/main" val="92399461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0"/>
          <p:cNvCxnSpPr/>
          <p:nvPr/>
        </p:nvCxnSpPr>
        <p:spPr>
          <a:xfrm>
            <a:off x="723750" y="637140"/>
            <a:ext cx="769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8" name="Google Shape;378;p40"/>
          <p:cNvCxnSpPr/>
          <p:nvPr/>
        </p:nvCxnSpPr>
        <p:spPr>
          <a:xfrm>
            <a:off x="940950" y="4175170"/>
            <a:ext cx="7262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9" name="Google Shape;379;p40"/>
          <p:cNvSpPr txBox="1"/>
          <p:nvPr/>
        </p:nvSpPr>
        <p:spPr>
          <a:xfrm>
            <a:off x="8054875" y="4253625"/>
            <a:ext cx="5487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0" rIns="3600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0</a:t>
            </a:r>
            <a:fld id="{00000000-1234-1234-1234-123412341234}" type="slidenum"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9</a:t>
            </a:fld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A8ADED6B-78D5-4FD0-A145-1A18118BF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540" y="968329"/>
            <a:ext cx="7360920" cy="292744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Stock Pitch Deck by Slidesgo">
  <a:themeElements>
    <a:clrScheme name="Simple Light">
      <a:dk1>
        <a:srgbClr val="FFFFFF"/>
      </a:dk1>
      <a:lt1>
        <a:srgbClr val="000000"/>
      </a:lt1>
      <a:dk2>
        <a:srgbClr val="494F51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518</Words>
  <Application>Microsoft Office PowerPoint</Application>
  <PresentationFormat>Экран (16:9)</PresentationFormat>
  <Paragraphs>56</Paragraphs>
  <Slides>18</Slides>
  <Notes>18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Arimo</vt:lpstr>
      <vt:lpstr>Arial</vt:lpstr>
      <vt:lpstr>Bellota Text</vt:lpstr>
      <vt:lpstr>Stock Pitch Deck by Slidesgo</vt:lpstr>
      <vt:lpstr>STOCKS OF  ALPHABET INC. (GOOG) </vt:lpstr>
      <vt:lpstr>АКТУАЛЬНОСТЬ</vt:lpstr>
      <vt:lpstr>ЗНАЧИМОСТЬ ЛИЧНО ДЛЯ МЕНЯ:</vt:lpstr>
      <vt:lpstr>ВЫЯВЛЕННЫЕ ПРОБЛЕМЫ:</vt:lpstr>
      <vt:lpstr>ЦЕЛЬ ИССЛЕДОВАНИЯ:</vt:lpstr>
      <vt:lpstr>Термины</vt:lpstr>
      <vt:lpstr>ВИД ИСХОДНОЙ ТАБЛИЦЫ С ДАННЫМИ О ЦЕНЕ АКЦИЙ</vt:lpstr>
      <vt:lpstr>Анализ цен и объема торгов за 3 года (с 2019 по 2021) акций Alphabet Inc. (GOOG) в долларах США</vt:lpstr>
      <vt:lpstr>Презентация PowerPoint</vt:lpstr>
      <vt:lpstr>Презентация PowerPoint</vt:lpstr>
      <vt:lpstr>Презентация PowerPoint</vt:lpstr>
      <vt:lpstr>Анализ цен и объема торгов за 10 лет (с 2013 по 2023) акций Alphabet Inc. (GOOG) в долларах США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STOCKS OF  ALPHABET INC. (GOOG) </dc:title>
  <cp:lastModifiedBy>Дарья Данилова</cp:lastModifiedBy>
  <cp:revision>13</cp:revision>
  <dcterms:modified xsi:type="dcterms:W3CDTF">2024-09-15T13:20:29Z</dcterms:modified>
</cp:coreProperties>
</file>